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a8422bd50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70d9a428f4843"/>
  </p:sldMasterIdLst>
  <p:sldIdLst>
    <p:sldId xmlns:r="http://schemas.openxmlformats.org/officeDocument/2006/relationships" id="256" r:id="R9b31866b802e4692"/>
    <p:sldId xmlns:r="http://schemas.openxmlformats.org/officeDocument/2006/relationships" id="257" r:id="R56e8ec2b357348b4"/>
    <p:sldId xmlns:r="http://schemas.openxmlformats.org/officeDocument/2006/relationships" id="258" r:id="R9db4e5486f65410c"/>
    <p:sldId xmlns:r="http://schemas.openxmlformats.org/officeDocument/2006/relationships" id="259" r:id="R0f4cf9a9f369411e"/>
    <p:sldId xmlns:r="http://schemas.openxmlformats.org/officeDocument/2006/relationships" id="260" r:id="R900e2c5747084ca4"/>
    <p:sldId xmlns:r="http://schemas.openxmlformats.org/officeDocument/2006/relationships" id="261" r:id="R1c4c7ac6695749e4"/>
    <p:sldId xmlns:r="http://schemas.openxmlformats.org/officeDocument/2006/relationships" id="262" r:id="R21b3700f0bf0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70d9a428f4843" /><Relationship Type="http://schemas.openxmlformats.org/officeDocument/2006/relationships/slide" Target="/ppt/slides/slide1.xml" Id="R9b31866b802e4692" /><Relationship Type="http://schemas.openxmlformats.org/officeDocument/2006/relationships/slide" Target="/ppt/slides/slide2.xml" Id="R56e8ec2b357348b4" /><Relationship Type="http://schemas.openxmlformats.org/officeDocument/2006/relationships/slide" Target="/ppt/slides/slide3.xml" Id="R9db4e5486f65410c" /><Relationship Type="http://schemas.openxmlformats.org/officeDocument/2006/relationships/slide" Target="/ppt/slides/slide4.xml" Id="R0f4cf9a9f369411e" /><Relationship Type="http://schemas.openxmlformats.org/officeDocument/2006/relationships/slide" Target="/ppt/slides/slide5.xml" Id="R900e2c5747084ca4" /><Relationship Type="http://schemas.openxmlformats.org/officeDocument/2006/relationships/slide" Target="/ppt/slides/slide6.xml" Id="R1c4c7ac6695749e4" /><Relationship Type="http://schemas.openxmlformats.org/officeDocument/2006/relationships/slide" Target="/ppt/slides/slide7.xml" Id="R21b3700f0bf0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3a3dc4597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089e3376f4b69" /><Relationship Type="http://schemas.openxmlformats.org/officeDocument/2006/relationships/theme" Target="/ppt/slideMasters/theme/theme1.xml" Id="Rccdfd4a0e1d7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089e3376f4b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c5aa6f7c6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03597f5de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b643b8c34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600b020cf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e511840a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40d4eeef9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58b0291f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VALHALLA ENERGIES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VALHALLA ENERGIES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1 734 670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−3 011 669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5 983 069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19 355 818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DALSEIDE &amp; FLØYSAND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SUBSEA INDEPENDENT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55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bts@ipcomm.no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995 244 276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VALHALLA ENERGIES AS</a:t>
            </a:r>
          </a:p>
        </p:txBody>
      </p:sp>
    </p:spTree>
  </p:cSld>
  <p:clrMapOvr>
    <a:masterClrMapping xmlns:a="http://schemas.openxmlformats.org/drawingml/2006/main"/>
  </p:clrMapOvr>
</p:sld>
</file>