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9d36551a0846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9c167226c34e77"/>
  </p:sldMasterIdLst>
  <p:sldIdLst>
    <p:sldId xmlns:r="http://schemas.openxmlformats.org/officeDocument/2006/relationships" id="256" r:id="R47162d62a62c4085"/>
    <p:sldId xmlns:r="http://schemas.openxmlformats.org/officeDocument/2006/relationships" id="257" r:id="Rf18c807e2b79445c"/>
    <p:sldId xmlns:r="http://schemas.openxmlformats.org/officeDocument/2006/relationships" id="258" r:id="R237cd682e3f94c48"/>
    <p:sldId xmlns:r="http://schemas.openxmlformats.org/officeDocument/2006/relationships" id="259" r:id="Rca9b77500eff45a3"/>
    <p:sldId xmlns:r="http://schemas.openxmlformats.org/officeDocument/2006/relationships" id="260" r:id="R9ffa6925c18a4a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9c167226c34e77" /><Relationship Type="http://schemas.openxmlformats.org/officeDocument/2006/relationships/slide" Target="/ppt/slides/slide1.xml" Id="R47162d62a62c4085" /><Relationship Type="http://schemas.openxmlformats.org/officeDocument/2006/relationships/slide" Target="/ppt/slides/slide2.xml" Id="Rf18c807e2b79445c" /><Relationship Type="http://schemas.openxmlformats.org/officeDocument/2006/relationships/slide" Target="/ppt/slides/slide3.xml" Id="R237cd682e3f94c48" /><Relationship Type="http://schemas.openxmlformats.org/officeDocument/2006/relationships/slide" Target="/ppt/slides/slide4.xml" Id="Rca9b77500eff45a3" /><Relationship Type="http://schemas.openxmlformats.org/officeDocument/2006/relationships/slide" Target="/ppt/slides/slide5.xml" Id="R9ffa6925c18a4a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d78ec4828a48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96b5e4e5b459c" /><Relationship Type="http://schemas.openxmlformats.org/officeDocument/2006/relationships/theme" Target="/ppt/slideMasters/theme/theme1.xml" Id="R2c00aec265b94a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996b5e4e5b45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51f01634f42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0af46042244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3f5dc844e45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956a441e440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1374364144d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 DOROTA DAWIDOWICZ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DOROTA DAWIDOWICZ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Fredlihavna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3031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81 96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do-da@online.no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995 206 552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DOROTA DAWIDOWICZ</a:t>
            </a:r>
          </a:p>
        </p:txBody>
      </p:sp>
    </p:spTree>
  </p:cSld>
  <p:clrMapOvr>
    <a:masterClrMapping xmlns:a="http://schemas.openxmlformats.org/drawingml/2006/main"/>
  </p:clrMapOvr>
</p:sld>
</file>