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1cf4044d1843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48f29585c5404d"/>
  </p:sldMasterIdLst>
  <p:sldIdLst>
    <p:sldId xmlns:r="http://schemas.openxmlformats.org/officeDocument/2006/relationships" id="256" r:id="Red7c0e05166c42a3"/>
    <p:sldId xmlns:r="http://schemas.openxmlformats.org/officeDocument/2006/relationships" id="257" r:id="Rd7c7a2c258b24b60"/>
    <p:sldId xmlns:r="http://schemas.openxmlformats.org/officeDocument/2006/relationships" id="258" r:id="R4e22fb536390451b"/>
    <p:sldId xmlns:r="http://schemas.openxmlformats.org/officeDocument/2006/relationships" id="259" r:id="R940110ee3852425a"/>
    <p:sldId xmlns:r="http://schemas.openxmlformats.org/officeDocument/2006/relationships" id="260" r:id="R441e47d3140d49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48f29585c5404d" /><Relationship Type="http://schemas.openxmlformats.org/officeDocument/2006/relationships/slide" Target="/ppt/slides/slide1.xml" Id="Red7c0e05166c42a3" /><Relationship Type="http://schemas.openxmlformats.org/officeDocument/2006/relationships/slide" Target="/ppt/slides/slide2.xml" Id="Rd7c7a2c258b24b60" /><Relationship Type="http://schemas.openxmlformats.org/officeDocument/2006/relationships/slide" Target="/ppt/slides/slide3.xml" Id="R4e22fb536390451b" /><Relationship Type="http://schemas.openxmlformats.org/officeDocument/2006/relationships/slide" Target="/ppt/slides/slide4.xml" Id="R940110ee3852425a" /><Relationship Type="http://schemas.openxmlformats.org/officeDocument/2006/relationships/slide" Target="/ppt/slides/slide5.xml" Id="R441e47d3140d49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80df41552a47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1c759e021746d5" /><Relationship Type="http://schemas.openxmlformats.org/officeDocument/2006/relationships/theme" Target="/ppt/slideMasters/theme/theme1.xml" Id="Rfb7e5ccba91f4c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1c759e021746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859d24348445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7c3fb2908b44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50ed9c2fd849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cbec4967a42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93a13ad2f41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CSI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CSI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CSI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CSI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CSI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CSI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995 169 053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CSI AS</a:t>
            </a:r>
          </a:p>
        </p:txBody>
      </p:sp>
    </p:spTree>
  </p:cSld>
  <p:clrMapOvr>
    <a:masterClrMapping xmlns:a="http://schemas.openxmlformats.org/drawingml/2006/main"/>
  </p:clrMapOvr>
</p:sld>
</file>