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ce1a21589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d47a4e7c094856"/>
  </p:sldMasterIdLst>
  <p:sldIdLst>
    <p:sldId xmlns:r="http://schemas.openxmlformats.org/officeDocument/2006/relationships" id="256" r:id="Rec1170516c0943f5"/>
    <p:sldId xmlns:r="http://schemas.openxmlformats.org/officeDocument/2006/relationships" id="257" r:id="R462482ae27fb4709"/>
    <p:sldId xmlns:r="http://schemas.openxmlformats.org/officeDocument/2006/relationships" id="258" r:id="Rb249f35204b64aaa"/>
    <p:sldId xmlns:r="http://schemas.openxmlformats.org/officeDocument/2006/relationships" id="259" r:id="R137e20112f384ea6"/>
    <p:sldId xmlns:r="http://schemas.openxmlformats.org/officeDocument/2006/relationships" id="260" r:id="R5b6f61f4e1784e7e"/>
    <p:sldId xmlns:r="http://schemas.openxmlformats.org/officeDocument/2006/relationships" id="261" r:id="R296df0c386c4411b"/>
    <p:sldId xmlns:r="http://schemas.openxmlformats.org/officeDocument/2006/relationships" id="262" r:id="R921f47063faa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47a4e7c094856" /><Relationship Type="http://schemas.openxmlformats.org/officeDocument/2006/relationships/slide" Target="/ppt/slides/slide1.xml" Id="Rec1170516c0943f5" /><Relationship Type="http://schemas.openxmlformats.org/officeDocument/2006/relationships/slide" Target="/ppt/slides/slide2.xml" Id="R462482ae27fb4709" /><Relationship Type="http://schemas.openxmlformats.org/officeDocument/2006/relationships/slide" Target="/ppt/slides/slide3.xml" Id="Rb249f35204b64aaa" /><Relationship Type="http://schemas.openxmlformats.org/officeDocument/2006/relationships/slide" Target="/ppt/slides/slide4.xml" Id="R137e20112f384ea6" /><Relationship Type="http://schemas.openxmlformats.org/officeDocument/2006/relationships/slide" Target="/ppt/slides/slide5.xml" Id="R5b6f61f4e1784e7e" /><Relationship Type="http://schemas.openxmlformats.org/officeDocument/2006/relationships/slide" Target="/ppt/slides/slide6.xml" Id="R296df0c386c4411b" /><Relationship Type="http://schemas.openxmlformats.org/officeDocument/2006/relationships/slide" Target="/ppt/slides/slide7.xml" Id="R921f47063faa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68906f795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c5023ee8741d9" /><Relationship Type="http://schemas.openxmlformats.org/officeDocument/2006/relationships/theme" Target="/ppt/slideMasters/theme/theme1.xml" Id="R02371b39733e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c5023ee87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c4317d8c8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3ca81923048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009615cdf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e4d71985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16637c7cf40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c5e1dbdf5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0c11b3e5f46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