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2ce0da7134e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a41e7a85ff41e6"/>
  </p:sldMasterIdLst>
  <p:sldIdLst>
    <p:sldId xmlns:r="http://schemas.openxmlformats.org/officeDocument/2006/relationships" id="256" r:id="Rf253f5dcd7ff49e5"/>
    <p:sldId xmlns:r="http://schemas.openxmlformats.org/officeDocument/2006/relationships" id="257" r:id="Re95a8ec509454f77"/>
    <p:sldId xmlns:r="http://schemas.openxmlformats.org/officeDocument/2006/relationships" id="258" r:id="R73d75c468f254d7a"/>
    <p:sldId xmlns:r="http://schemas.openxmlformats.org/officeDocument/2006/relationships" id="259" r:id="Rd692ec4e161a4f35"/>
    <p:sldId xmlns:r="http://schemas.openxmlformats.org/officeDocument/2006/relationships" id="260" r:id="R5523a7638c6a4f9b"/>
    <p:sldId xmlns:r="http://schemas.openxmlformats.org/officeDocument/2006/relationships" id="261" r:id="Rca03039f15b245e1"/>
    <p:sldId xmlns:r="http://schemas.openxmlformats.org/officeDocument/2006/relationships" id="262" r:id="R4bf9d57e797346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41e7a85ff41e6" /><Relationship Type="http://schemas.openxmlformats.org/officeDocument/2006/relationships/slide" Target="/ppt/slides/slide1.xml" Id="Rf253f5dcd7ff49e5" /><Relationship Type="http://schemas.openxmlformats.org/officeDocument/2006/relationships/slide" Target="/ppt/slides/slide2.xml" Id="Re95a8ec509454f77" /><Relationship Type="http://schemas.openxmlformats.org/officeDocument/2006/relationships/slide" Target="/ppt/slides/slide3.xml" Id="R73d75c468f254d7a" /><Relationship Type="http://schemas.openxmlformats.org/officeDocument/2006/relationships/slide" Target="/ppt/slides/slide4.xml" Id="Rd692ec4e161a4f35" /><Relationship Type="http://schemas.openxmlformats.org/officeDocument/2006/relationships/slide" Target="/ppt/slides/slide5.xml" Id="R5523a7638c6a4f9b" /><Relationship Type="http://schemas.openxmlformats.org/officeDocument/2006/relationships/slide" Target="/ppt/slides/slide6.xml" Id="Rca03039f15b245e1" /><Relationship Type="http://schemas.openxmlformats.org/officeDocument/2006/relationships/slide" Target="/ppt/slides/slide7.xml" Id="R4bf9d57e797346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a732469de42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867fb3c4a4220" /><Relationship Type="http://schemas.openxmlformats.org/officeDocument/2006/relationships/theme" Target="/ppt/slideMasters/theme/theme1.xml" Id="Rda5d7b7974aa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3867fb3c4a42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390bfa86e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561165aca4b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ebd6cc3de47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aa650ab6a47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7c888d1504e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4b290370542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175e568bb41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SEASCAPE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21 267 075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STENBAKK NYSTRØM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BERGLIOT SVENSEN NYSTRØM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