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63db445719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3d92fcaa2c47c7"/>
  </p:sldMasterIdLst>
  <p:sldIdLst>
    <p:sldId xmlns:r="http://schemas.openxmlformats.org/officeDocument/2006/relationships" id="256" r:id="R8e1513df6b674df4"/>
    <p:sldId xmlns:r="http://schemas.openxmlformats.org/officeDocument/2006/relationships" id="257" r:id="Rd8a3b80bf82c4564"/>
    <p:sldId xmlns:r="http://schemas.openxmlformats.org/officeDocument/2006/relationships" id="258" r:id="R14d437b764894549"/>
    <p:sldId xmlns:r="http://schemas.openxmlformats.org/officeDocument/2006/relationships" id="259" r:id="R7373bc3eecaf4653"/>
    <p:sldId xmlns:r="http://schemas.openxmlformats.org/officeDocument/2006/relationships" id="260" r:id="R95e8b2f0000844f8"/>
    <p:sldId xmlns:r="http://schemas.openxmlformats.org/officeDocument/2006/relationships" id="261" r:id="R44f12c719259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3d92fcaa2c47c7" /><Relationship Type="http://schemas.openxmlformats.org/officeDocument/2006/relationships/slide" Target="/ppt/slides/slide1.xml" Id="R8e1513df6b674df4" /><Relationship Type="http://schemas.openxmlformats.org/officeDocument/2006/relationships/slide" Target="/ppt/slides/slide2.xml" Id="Rd8a3b80bf82c4564" /><Relationship Type="http://schemas.openxmlformats.org/officeDocument/2006/relationships/slide" Target="/ppt/slides/slide3.xml" Id="R14d437b764894549" /><Relationship Type="http://schemas.openxmlformats.org/officeDocument/2006/relationships/slide" Target="/ppt/slides/slide4.xml" Id="R7373bc3eecaf4653" /><Relationship Type="http://schemas.openxmlformats.org/officeDocument/2006/relationships/slide" Target="/ppt/slides/slide5.xml" Id="R95e8b2f0000844f8" /><Relationship Type="http://schemas.openxmlformats.org/officeDocument/2006/relationships/slide" Target="/ppt/slides/slide6.xml" Id="R44f12c719259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db15c471046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136a0ead94c7f" /><Relationship Type="http://schemas.openxmlformats.org/officeDocument/2006/relationships/theme" Target="/ppt/slideMasters/theme/theme1.xml" Id="R1183522bf7f04d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136a0ead94c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121eca2764d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3138257bc4b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f2ee265c44b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a936281d3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439359b7140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b6977969e49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