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dd3909b42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71a4bac484ae4"/>
  </p:sldMasterIdLst>
  <p:sldIdLst>
    <p:sldId xmlns:r="http://schemas.openxmlformats.org/officeDocument/2006/relationships" id="256" r:id="R1aa4597df4e1457b"/>
    <p:sldId xmlns:r="http://schemas.openxmlformats.org/officeDocument/2006/relationships" id="257" r:id="R0e0dd5f3acc04ab6"/>
    <p:sldId xmlns:r="http://schemas.openxmlformats.org/officeDocument/2006/relationships" id="258" r:id="R4177aebe885a41ed"/>
    <p:sldId xmlns:r="http://schemas.openxmlformats.org/officeDocument/2006/relationships" id="259" r:id="R5afc71d176e94823"/>
    <p:sldId xmlns:r="http://schemas.openxmlformats.org/officeDocument/2006/relationships" id="260" r:id="R4e5dac3fb5ab4b13"/>
    <p:sldId xmlns:r="http://schemas.openxmlformats.org/officeDocument/2006/relationships" id="261" r:id="Rd09e20f506144211"/>
    <p:sldId xmlns:r="http://schemas.openxmlformats.org/officeDocument/2006/relationships" id="262" r:id="R50d701b93091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71a4bac484ae4" /><Relationship Type="http://schemas.openxmlformats.org/officeDocument/2006/relationships/slide" Target="/ppt/slides/slide1.xml" Id="R1aa4597df4e1457b" /><Relationship Type="http://schemas.openxmlformats.org/officeDocument/2006/relationships/slide" Target="/ppt/slides/slide2.xml" Id="R0e0dd5f3acc04ab6" /><Relationship Type="http://schemas.openxmlformats.org/officeDocument/2006/relationships/slide" Target="/ppt/slides/slide3.xml" Id="R4177aebe885a41ed" /><Relationship Type="http://schemas.openxmlformats.org/officeDocument/2006/relationships/slide" Target="/ppt/slides/slide4.xml" Id="R5afc71d176e94823" /><Relationship Type="http://schemas.openxmlformats.org/officeDocument/2006/relationships/slide" Target="/ppt/slides/slide5.xml" Id="R4e5dac3fb5ab4b13" /><Relationship Type="http://schemas.openxmlformats.org/officeDocument/2006/relationships/slide" Target="/ppt/slides/slide6.xml" Id="Rd09e20f506144211" /><Relationship Type="http://schemas.openxmlformats.org/officeDocument/2006/relationships/slide" Target="/ppt/slides/slide7.xml" Id="R50d701b93091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f32cee079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32239331846a9" /><Relationship Type="http://schemas.openxmlformats.org/officeDocument/2006/relationships/theme" Target="/ppt/slideMasters/theme/theme1.xml" Id="R5c212bade55e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2322393318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467a8a67e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330a9a35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bf0f5d88d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dce618863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717011db7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a89701e24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4e76dea02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AS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175 601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7 359 765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RANNVEIG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994 984 713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