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93cbd99f314f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0aaa7f8a984c10"/>
  </p:sldMasterIdLst>
  <p:sldIdLst>
    <p:sldId xmlns:r="http://schemas.openxmlformats.org/officeDocument/2006/relationships" id="256" r:id="Ra9d4526080224343"/>
    <p:sldId xmlns:r="http://schemas.openxmlformats.org/officeDocument/2006/relationships" id="257" r:id="Rc30adf15657a42d5"/>
    <p:sldId xmlns:r="http://schemas.openxmlformats.org/officeDocument/2006/relationships" id="258" r:id="R7d6006ce90f942eb"/>
    <p:sldId xmlns:r="http://schemas.openxmlformats.org/officeDocument/2006/relationships" id="259" r:id="Rbbae0a6097394dc6"/>
    <p:sldId xmlns:r="http://schemas.openxmlformats.org/officeDocument/2006/relationships" id="260" r:id="Rc76f7a412e1b45da"/>
    <p:sldId xmlns:r="http://schemas.openxmlformats.org/officeDocument/2006/relationships" id="261" r:id="R93ed45bd2b6c4f14"/>
    <p:sldId xmlns:r="http://schemas.openxmlformats.org/officeDocument/2006/relationships" id="262" r:id="R0a3592dc06b548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aaa7f8a984c10" /><Relationship Type="http://schemas.openxmlformats.org/officeDocument/2006/relationships/slide" Target="/ppt/slides/slide1.xml" Id="Ra9d4526080224343" /><Relationship Type="http://schemas.openxmlformats.org/officeDocument/2006/relationships/slide" Target="/ppt/slides/slide2.xml" Id="Rc30adf15657a42d5" /><Relationship Type="http://schemas.openxmlformats.org/officeDocument/2006/relationships/slide" Target="/ppt/slides/slide3.xml" Id="R7d6006ce90f942eb" /><Relationship Type="http://schemas.openxmlformats.org/officeDocument/2006/relationships/slide" Target="/ppt/slides/slide4.xml" Id="Rbbae0a6097394dc6" /><Relationship Type="http://schemas.openxmlformats.org/officeDocument/2006/relationships/slide" Target="/ppt/slides/slide5.xml" Id="Rc76f7a412e1b45da" /><Relationship Type="http://schemas.openxmlformats.org/officeDocument/2006/relationships/slide" Target="/ppt/slides/slide6.xml" Id="R93ed45bd2b6c4f14" /><Relationship Type="http://schemas.openxmlformats.org/officeDocument/2006/relationships/slide" Target="/ppt/slides/slide7.xml" Id="R0a3592dc06b548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50840612df48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280b58e164245" /><Relationship Type="http://schemas.openxmlformats.org/officeDocument/2006/relationships/theme" Target="/ppt/slideMasters/theme/theme1.xml" Id="R5139cedd71a043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6280b58e1642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ba243570c48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4f66435794b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c5f7f159749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67030766d45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e50726d8948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06868637648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ed87c1f8048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TELUM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TELUM CONSULTING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264 937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327 026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TELUM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Fredlihavna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otelum@online.no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994 916 521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