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85f81969f84e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58294633d74241"/>
  </p:sldMasterIdLst>
  <p:sldIdLst>
    <p:sldId xmlns:r="http://schemas.openxmlformats.org/officeDocument/2006/relationships" id="256" r:id="R1b5a31b26c8c44a8"/>
    <p:sldId xmlns:r="http://schemas.openxmlformats.org/officeDocument/2006/relationships" id="257" r:id="R1a2406d79c9440ee"/>
    <p:sldId xmlns:r="http://schemas.openxmlformats.org/officeDocument/2006/relationships" id="258" r:id="Rcbab1036beb349db"/>
    <p:sldId xmlns:r="http://schemas.openxmlformats.org/officeDocument/2006/relationships" id="259" r:id="Rfa7e9ebe3344411b"/>
    <p:sldId xmlns:r="http://schemas.openxmlformats.org/officeDocument/2006/relationships" id="260" r:id="Rc75a3129bd134474"/>
    <p:sldId xmlns:r="http://schemas.openxmlformats.org/officeDocument/2006/relationships" id="261" r:id="R94ed8dc26e6c4197"/>
    <p:sldId xmlns:r="http://schemas.openxmlformats.org/officeDocument/2006/relationships" id="262" r:id="Rb4f3acdfb118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58294633d74241" /><Relationship Type="http://schemas.openxmlformats.org/officeDocument/2006/relationships/slide" Target="/ppt/slides/slide1.xml" Id="R1b5a31b26c8c44a8" /><Relationship Type="http://schemas.openxmlformats.org/officeDocument/2006/relationships/slide" Target="/ppt/slides/slide2.xml" Id="R1a2406d79c9440ee" /><Relationship Type="http://schemas.openxmlformats.org/officeDocument/2006/relationships/slide" Target="/ppt/slides/slide3.xml" Id="Rcbab1036beb349db" /><Relationship Type="http://schemas.openxmlformats.org/officeDocument/2006/relationships/slide" Target="/ppt/slides/slide4.xml" Id="Rfa7e9ebe3344411b" /><Relationship Type="http://schemas.openxmlformats.org/officeDocument/2006/relationships/slide" Target="/ppt/slides/slide5.xml" Id="Rc75a3129bd134474" /><Relationship Type="http://schemas.openxmlformats.org/officeDocument/2006/relationships/slide" Target="/ppt/slides/slide6.xml" Id="R94ed8dc26e6c4197" /><Relationship Type="http://schemas.openxmlformats.org/officeDocument/2006/relationships/slide" Target="/ppt/slides/slide7.xml" Id="Rb4f3acdfb118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33949d32044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5860ed3ad44eb" /><Relationship Type="http://schemas.openxmlformats.org/officeDocument/2006/relationships/theme" Target="/ppt/slideMasters/theme/theme1.xml" Id="Rca39b66ae017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85860ed3ad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741b2b7f2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5aa07dd3e47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1e74391745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1fc1fe96c43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11977a41c40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a1f9a450b4e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d7a468162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ANKER STI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STI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 STI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STI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STI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STI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−1 120 598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58 972 962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500 043 193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STI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ANKER STUDENTBOLIGER OG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STI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74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per@anker.oslo.no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anker.oslo.no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ANKER STI HOLDING AS</a:t>
            </a:r>
          </a:p>
        </p:txBody>
      </p:sp>
    </p:spTree>
  </p:cSld>
  <p:clrMapOvr>
    <a:masterClrMapping xmlns:a="http://schemas.openxmlformats.org/drawingml/2006/main"/>
  </p:clrMapOvr>
</p:sld>
</file>