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079027bac4e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a938f7a5249d4"/>
  </p:sldMasterIdLst>
  <p:sldIdLst>
    <p:sldId xmlns:r="http://schemas.openxmlformats.org/officeDocument/2006/relationships" id="256" r:id="Rb717fbad7efb48eb"/>
    <p:sldId xmlns:r="http://schemas.openxmlformats.org/officeDocument/2006/relationships" id="257" r:id="Rab5daedf5b754f3a"/>
    <p:sldId xmlns:r="http://schemas.openxmlformats.org/officeDocument/2006/relationships" id="258" r:id="R301c2b55941946c0"/>
    <p:sldId xmlns:r="http://schemas.openxmlformats.org/officeDocument/2006/relationships" id="259" r:id="R5b20e15981dc4461"/>
    <p:sldId xmlns:r="http://schemas.openxmlformats.org/officeDocument/2006/relationships" id="260" r:id="Rb04c425fe0f9457e"/>
    <p:sldId xmlns:r="http://schemas.openxmlformats.org/officeDocument/2006/relationships" id="261" r:id="R1b09ce068c244dd8"/>
    <p:sldId xmlns:r="http://schemas.openxmlformats.org/officeDocument/2006/relationships" id="262" r:id="Rbf0713706b714a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a938f7a5249d4" /><Relationship Type="http://schemas.openxmlformats.org/officeDocument/2006/relationships/slide" Target="/ppt/slides/slide1.xml" Id="Rb717fbad7efb48eb" /><Relationship Type="http://schemas.openxmlformats.org/officeDocument/2006/relationships/slide" Target="/ppt/slides/slide2.xml" Id="Rab5daedf5b754f3a" /><Relationship Type="http://schemas.openxmlformats.org/officeDocument/2006/relationships/slide" Target="/ppt/slides/slide3.xml" Id="R301c2b55941946c0" /><Relationship Type="http://schemas.openxmlformats.org/officeDocument/2006/relationships/slide" Target="/ppt/slides/slide4.xml" Id="R5b20e15981dc4461" /><Relationship Type="http://schemas.openxmlformats.org/officeDocument/2006/relationships/slide" Target="/ppt/slides/slide5.xml" Id="Rb04c425fe0f9457e" /><Relationship Type="http://schemas.openxmlformats.org/officeDocument/2006/relationships/slide" Target="/ppt/slides/slide6.xml" Id="R1b09ce068c244dd8" /><Relationship Type="http://schemas.openxmlformats.org/officeDocument/2006/relationships/slide" Target="/ppt/slides/slide7.xml" Id="Rbf0713706b714a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44a1131bd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7f0384490494d" /><Relationship Type="http://schemas.openxmlformats.org/officeDocument/2006/relationships/theme" Target="/ppt/slideMasters/theme/theme1.xml" Id="R5fed57582dcb4d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7f038449049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bf27e8c0a46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1044caa1d43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d4cd7c77a4b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4435ef65f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b4d7cfb3645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8bbbc5e5a49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7daa284cd4c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