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c73f0ee70e49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3e8ee5b9ab4202"/>
  </p:sldMasterIdLst>
  <p:sldIdLst>
    <p:sldId xmlns:r="http://schemas.openxmlformats.org/officeDocument/2006/relationships" id="256" r:id="Rf168cdf34b6c4656"/>
    <p:sldId xmlns:r="http://schemas.openxmlformats.org/officeDocument/2006/relationships" id="257" r:id="R64b59acf69094a60"/>
    <p:sldId xmlns:r="http://schemas.openxmlformats.org/officeDocument/2006/relationships" id="258" r:id="R9abd114f22854c85"/>
    <p:sldId xmlns:r="http://schemas.openxmlformats.org/officeDocument/2006/relationships" id="259" r:id="R22b7b463f5cb4119"/>
    <p:sldId xmlns:r="http://schemas.openxmlformats.org/officeDocument/2006/relationships" id="260" r:id="R3d014bc5780d4078"/>
    <p:sldId xmlns:r="http://schemas.openxmlformats.org/officeDocument/2006/relationships" id="261" r:id="Rb1a3af8dd2ca45bd"/>
    <p:sldId xmlns:r="http://schemas.openxmlformats.org/officeDocument/2006/relationships" id="262" r:id="R8c4fe952c2144e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e8ee5b9ab4202" /><Relationship Type="http://schemas.openxmlformats.org/officeDocument/2006/relationships/slide" Target="/ppt/slides/slide1.xml" Id="Rf168cdf34b6c4656" /><Relationship Type="http://schemas.openxmlformats.org/officeDocument/2006/relationships/slide" Target="/ppt/slides/slide2.xml" Id="R64b59acf69094a60" /><Relationship Type="http://schemas.openxmlformats.org/officeDocument/2006/relationships/slide" Target="/ppt/slides/slide3.xml" Id="R9abd114f22854c85" /><Relationship Type="http://schemas.openxmlformats.org/officeDocument/2006/relationships/slide" Target="/ppt/slides/slide4.xml" Id="R22b7b463f5cb4119" /><Relationship Type="http://schemas.openxmlformats.org/officeDocument/2006/relationships/slide" Target="/ppt/slides/slide5.xml" Id="R3d014bc5780d4078" /><Relationship Type="http://schemas.openxmlformats.org/officeDocument/2006/relationships/slide" Target="/ppt/slides/slide6.xml" Id="Rb1a3af8dd2ca45bd" /><Relationship Type="http://schemas.openxmlformats.org/officeDocument/2006/relationships/slide" Target="/ppt/slides/slide7.xml" Id="R8c4fe952c2144e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627e05ea249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ffb83a1ab4d4d" /><Relationship Type="http://schemas.openxmlformats.org/officeDocument/2006/relationships/theme" Target="/ppt/slideMasters/theme/theme1.xml" Id="Rdcd5a175f4a54f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3ffb83a1ab4d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04128cee848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df4a97bbb43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e12f3ca5a44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1d4e90798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dc453b81948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6ff624e3240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07999a3fe42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52 925 308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59 667 736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ØIVIND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KJELL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Deviks vei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