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0b13479f2641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b724196ab44540"/>
  </p:sldMasterIdLst>
  <p:sldIdLst>
    <p:sldId xmlns:r="http://schemas.openxmlformats.org/officeDocument/2006/relationships" id="256" r:id="R06e5f9c916a849d5"/>
    <p:sldId xmlns:r="http://schemas.openxmlformats.org/officeDocument/2006/relationships" id="257" r:id="R5048a79930574990"/>
    <p:sldId xmlns:r="http://schemas.openxmlformats.org/officeDocument/2006/relationships" id="258" r:id="Rfbbaa39087b44c73"/>
    <p:sldId xmlns:r="http://schemas.openxmlformats.org/officeDocument/2006/relationships" id="259" r:id="R70f4883acfbb4b87"/>
    <p:sldId xmlns:r="http://schemas.openxmlformats.org/officeDocument/2006/relationships" id="260" r:id="Rae0fd8ce324f4fda"/>
    <p:sldId xmlns:r="http://schemas.openxmlformats.org/officeDocument/2006/relationships" id="261" r:id="R4d59b2fe10c2439c"/>
    <p:sldId xmlns:r="http://schemas.openxmlformats.org/officeDocument/2006/relationships" id="262" r:id="R4221604640b948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b724196ab44540" /><Relationship Type="http://schemas.openxmlformats.org/officeDocument/2006/relationships/slide" Target="/ppt/slides/slide1.xml" Id="R06e5f9c916a849d5" /><Relationship Type="http://schemas.openxmlformats.org/officeDocument/2006/relationships/slide" Target="/ppt/slides/slide2.xml" Id="R5048a79930574990" /><Relationship Type="http://schemas.openxmlformats.org/officeDocument/2006/relationships/slide" Target="/ppt/slides/slide3.xml" Id="Rfbbaa39087b44c73" /><Relationship Type="http://schemas.openxmlformats.org/officeDocument/2006/relationships/slide" Target="/ppt/slides/slide4.xml" Id="R70f4883acfbb4b87" /><Relationship Type="http://schemas.openxmlformats.org/officeDocument/2006/relationships/slide" Target="/ppt/slides/slide5.xml" Id="Rae0fd8ce324f4fda" /><Relationship Type="http://schemas.openxmlformats.org/officeDocument/2006/relationships/slide" Target="/ppt/slides/slide6.xml" Id="R4d59b2fe10c2439c" /><Relationship Type="http://schemas.openxmlformats.org/officeDocument/2006/relationships/slide" Target="/ppt/slides/slide7.xml" Id="R4221604640b948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8b2c88e4144b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fcdafe2e54c96" /><Relationship Type="http://schemas.openxmlformats.org/officeDocument/2006/relationships/theme" Target="/ppt/slideMasters/theme/theme1.xml" Id="R8c4dc713333a4c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0fcdafe2e54c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4fb1c3b6542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7323fa7b44d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b139d26ab4f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a715988dd4c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a842b031b4a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68c2f011844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9525c6feb43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LINWI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LINWI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LINWI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LINWI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LINWI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LINWI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−373 176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1 930 718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18 981 286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19 039 429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LINWI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MERETHE WIGGEN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LINWI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Heidi WIggen, Conrad Hemsens vei 10D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994 640 607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LINWI INVEST AS</a:t>
            </a:r>
          </a:p>
        </p:txBody>
      </p:sp>
    </p:spTree>
  </p:cSld>
  <p:clrMapOvr>
    <a:masterClrMapping xmlns:a="http://schemas.openxmlformats.org/drawingml/2006/main"/>
  </p:clrMapOvr>
</p:sld>
</file>