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173f97bc6849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ac4ef9d6d24cce"/>
  </p:sldMasterIdLst>
  <p:sldIdLst>
    <p:sldId xmlns:r="http://schemas.openxmlformats.org/officeDocument/2006/relationships" id="256" r:id="R50e106f5a0204c9a"/>
    <p:sldId xmlns:r="http://schemas.openxmlformats.org/officeDocument/2006/relationships" id="257" r:id="Rd03e55ed9ed94169"/>
    <p:sldId xmlns:r="http://schemas.openxmlformats.org/officeDocument/2006/relationships" id="258" r:id="R88684329d4ea4317"/>
    <p:sldId xmlns:r="http://schemas.openxmlformats.org/officeDocument/2006/relationships" id="259" r:id="Raa876c075548430f"/>
    <p:sldId xmlns:r="http://schemas.openxmlformats.org/officeDocument/2006/relationships" id="260" r:id="R11395d0055854ef4"/>
    <p:sldId xmlns:r="http://schemas.openxmlformats.org/officeDocument/2006/relationships" id="261" r:id="R21302473d8654d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c4ef9d6d24cce" /><Relationship Type="http://schemas.openxmlformats.org/officeDocument/2006/relationships/slide" Target="/ppt/slides/slide1.xml" Id="R50e106f5a0204c9a" /><Relationship Type="http://schemas.openxmlformats.org/officeDocument/2006/relationships/slide" Target="/ppt/slides/slide2.xml" Id="Rd03e55ed9ed94169" /><Relationship Type="http://schemas.openxmlformats.org/officeDocument/2006/relationships/slide" Target="/ppt/slides/slide3.xml" Id="R88684329d4ea4317" /><Relationship Type="http://schemas.openxmlformats.org/officeDocument/2006/relationships/slide" Target="/ppt/slides/slide4.xml" Id="Raa876c075548430f" /><Relationship Type="http://schemas.openxmlformats.org/officeDocument/2006/relationships/slide" Target="/ppt/slides/slide5.xml" Id="R11395d0055854ef4" /><Relationship Type="http://schemas.openxmlformats.org/officeDocument/2006/relationships/slide" Target="/ppt/slides/slide6.xml" Id="R21302473d8654d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2e341f1d484f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592d0e37840a4" /><Relationship Type="http://schemas.openxmlformats.org/officeDocument/2006/relationships/theme" Target="/ppt/slideMasters/theme/theme1.xml" Id="Ra4d3371c19164f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5592d0e37840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ad1fd439642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7619aa8564b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793ef40b647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915255e714c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2ffd6d1ae43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c3835761c4b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LINWI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Heidi WIggen, Conrad Hemsens vei 10D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994 640 607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