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d1f1dc284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7c1d3020f4af9"/>
  </p:sldMasterIdLst>
  <p:sldIdLst>
    <p:sldId xmlns:r="http://schemas.openxmlformats.org/officeDocument/2006/relationships" id="256" r:id="Rae4dcbef46424604"/>
    <p:sldId xmlns:r="http://schemas.openxmlformats.org/officeDocument/2006/relationships" id="257" r:id="Rdc5e87bcc27440c2"/>
    <p:sldId xmlns:r="http://schemas.openxmlformats.org/officeDocument/2006/relationships" id="258" r:id="R64ce15f053dd4dc8"/>
    <p:sldId xmlns:r="http://schemas.openxmlformats.org/officeDocument/2006/relationships" id="259" r:id="R652bfc9fda7444d2"/>
    <p:sldId xmlns:r="http://schemas.openxmlformats.org/officeDocument/2006/relationships" id="260" r:id="R7842ace61f6444b6"/>
    <p:sldId xmlns:r="http://schemas.openxmlformats.org/officeDocument/2006/relationships" id="261" r:id="R4a4f9ddb372241cf"/>
    <p:sldId xmlns:r="http://schemas.openxmlformats.org/officeDocument/2006/relationships" id="262" r:id="R32c428d6f788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7c1d3020f4af9" /><Relationship Type="http://schemas.openxmlformats.org/officeDocument/2006/relationships/slide" Target="/ppt/slides/slide1.xml" Id="Rae4dcbef46424604" /><Relationship Type="http://schemas.openxmlformats.org/officeDocument/2006/relationships/slide" Target="/ppt/slides/slide2.xml" Id="Rdc5e87bcc27440c2" /><Relationship Type="http://schemas.openxmlformats.org/officeDocument/2006/relationships/slide" Target="/ppt/slides/slide3.xml" Id="R64ce15f053dd4dc8" /><Relationship Type="http://schemas.openxmlformats.org/officeDocument/2006/relationships/slide" Target="/ppt/slides/slide4.xml" Id="R652bfc9fda7444d2" /><Relationship Type="http://schemas.openxmlformats.org/officeDocument/2006/relationships/slide" Target="/ppt/slides/slide5.xml" Id="R7842ace61f6444b6" /><Relationship Type="http://schemas.openxmlformats.org/officeDocument/2006/relationships/slide" Target="/ppt/slides/slide6.xml" Id="R4a4f9ddb372241cf" /><Relationship Type="http://schemas.openxmlformats.org/officeDocument/2006/relationships/slide" Target="/ppt/slides/slide7.xml" Id="R32c428d6f788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bfac5ab9d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0ce16da04206" /><Relationship Type="http://schemas.openxmlformats.org/officeDocument/2006/relationships/theme" Target="/ppt/slideMasters/theme/theme1.xml" Id="Ra32230b8122d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f30ce16da0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a8ed6f7a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79953873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49bfd22a84c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ae8fb76d2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04e9ee0c6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689824a40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ff8f5bedc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