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06a5f3b0e4a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ab108b009544bf"/>
  </p:sldMasterIdLst>
  <p:sldIdLst>
    <p:sldId xmlns:r="http://schemas.openxmlformats.org/officeDocument/2006/relationships" id="256" r:id="R4e3783c9e7ef4194"/>
    <p:sldId xmlns:r="http://schemas.openxmlformats.org/officeDocument/2006/relationships" id="257" r:id="R97a09e9a22234002"/>
    <p:sldId xmlns:r="http://schemas.openxmlformats.org/officeDocument/2006/relationships" id="258" r:id="R1fd512f203b14bec"/>
    <p:sldId xmlns:r="http://schemas.openxmlformats.org/officeDocument/2006/relationships" id="259" r:id="R28fbcf12b31d4cee"/>
    <p:sldId xmlns:r="http://schemas.openxmlformats.org/officeDocument/2006/relationships" id="260" r:id="Rbc65cc651e0f40a4"/>
    <p:sldId xmlns:r="http://schemas.openxmlformats.org/officeDocument/2006/relationships" id="261" r:id="Rca5c4ea1d7e0472e"/>
    <p:sldId xmlns:r="http://schemas.openxmlformats.org/officeDocument/2006/relationships" id="262" r:id="R36edff83d3b54f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ab108b009544bf" /><Relationship Type="http://schemas.openxmlformats.org/officeDocument/2006/relationships/slide" Target="/ppt/slides/slide1.xml" Id="R4e3783c9e7ef4194" /><Relationship Type="http://schemas.openxmlformats.org/officeDocument/2006/relationships/slide" Target="/ppt/slides/slide2.xml" Id="R97a09e9a22234002" /><Relationship Type="http://schemas.openxmlformats.org/officeDocument/2006/relationships/slide" Target="/ppt/slides/slide3.xml" Id="R1fd512f203b14bec" /><Relationship Type="http://schemas.openxmlformats.org/officeDocument/2006/relationships/slide" Target="/ppt/slides/slide4.xml" Id="R28fbcf12b31d4cee" /><Relationship Type="http://schemas.openxmlformats.org/officeDocument/2006/relationships/slide" Target="/ppt/slides/slide5.xml" Id="Rbc65cc651e0f40a4" /><Relationship Type="http://schemas.openxmlformats.org/officeDocument/2006/relationships/slide" Target="/ppt/slides/slide6.xml" Id="Rca5c4ea1d7e0472e" /><Relationship Type="http://schemas.openxmlformats.org/officeDocument/2006/relationships/slide" Target="/ppt/slides/slide7.xml" Id="R36edff83d3b54f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2977b9bcc45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c563805be41b5" /><Relationship Type="http://schemas.openxmlformats.org/officeDocument/2006/relationships/theme" Target="/ppt/slideMasters/theme/theme1.xml" Id="R016982376c624e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cc563805be41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145426a9848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4d6e0e22f4f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68dc0ce3f47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3a2e2ceeb49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de83d23634c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87e774ba14a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210829d104e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A.FERKINGSTAD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A.FERKINGSTAD INVEST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27 808 427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27 923 412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FERKINGSTAD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Arne Ferkingstad, Strandavegen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A.FERKINGSTAD INVEST AS</a:t>
            </a:r>
          </a:p>
        </p:txBody>
      </p:sp>
    </p:spTree>
  </p:cSld>
  <p:clrMapOvr>
    <a:masterClrMapping xmlns:a="http://schemas.openxmlformats.org/drawingml/2006/main"/>
  </p:clrMapOvr>
</p:sld>
</file>