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890b6d364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413eb79294868"/>
  </p:sldMasterIdLst>
  <p:sldIdLst>
    <p:sldId xmlns:r="http://schemas.openxmlformats.org/officeDocument/2006/relationships" id="256" r:id="R9114e4837b5541b5"/>
    <p:sldId xmlns:r="http://schemas.openxmlformats.org/officeDocument/2006/relationships" id="257" r:id="R5aa1ec0b93134809"/>
    <p:sldId xmlns:r="http://schemas.openxmlformats.org/officeDocument/2006/relationships" id="258" r:id="R4e4d148cae0a4e76"/>
    <p:sldId xmlns:r="http://schemas.openxmlformats.org/officeDocument/2006/relationships" id="259" r:id="R7f0d504e1f9e40b4"/>
    <p:sldId xmlns:r="http://schemas.openxmlformats.org/officeDocument/2006/relationships" id="260" r:id="Rc123189aa424497a"/>
    <p:sldId xmlns:r="http://schemas.openxmlformats.org/officeDocument/2006/relationships" id="261" r:id="R3b224e15e72e4d16"/>
    <p:sldId xmlns:r="http://schemas.openxmlformats.org/officeDocument/2006/relationships" id="262" r:id="R46a363c46309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413eb79294868" /><Relationship Type="http://schemas.openxmlformats.org/officeDocument/2006/relationships/slide" Target="/ppt/slides/slide1.xml" Id="R9114e4837b5541b5" /><Relationship Type="http://schemas.openxmlformats.org/officeDocument/2006/relationships/slide" Target="/ppt/slides/slide2.xml" Id="R5aa1ec0b93134809" /><Relationship Type="http://schemas.openxmlformats.org/officeDocument/2006/relationships/slide" Target="/ppt/slides/slide3.xml" Id="R4e4d148cae0a4e76" /><Relationship Type="http://schemas.openxmlformats.org/officeDocument/2006/relationships/slide" Target="/ppt/slides/slide4.xml" Id="R7f0d504e1f9e40b4" /><Relationship Type="http://schemas.openxmlformats.org/officeDocument/2006/relationships/slide" Target="/ppt/slides/slide5.xml" Id="Rc123189aa424497a" /><Relationship Type="http://schemas.openxmlformats.org/officeDocument/2006/relationships/slide" Target="/ppt/slides/slide6.xml" Id="R3b224e15e72e4d16" /><Relationship Type="http://schemas.openxmlformats.org/officeDocument/2006/relationships/slide" Target="/ppt/slides/slide7.xml" Id="R46a363c46309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1b9b2eb4c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cb221ce44abd" /><Relationship Type="http://schemas.openxmlformats.org/officeDocument/2006/relationships/theme" Target="/ppt/slideMasters/theme/theme1.xml" Id="R307d67260bfc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7cb221ce4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d72a1876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de39844c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16b88b2e3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a330d59c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808130a5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ee72d961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e013db50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