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cdd2b6f3b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dfd448515422c"/>
  </p:sldMasterIdLst>
  <p:sldIdLst>
    <p:sldId xmlns:r="http://schemas.openxmlformats.org/officeDocument/2006/relationships" id="256" r:id="R3a8976440f874b8a"/>
    <p:sldId xmlns:r="http://schemas.openxmlformats.org/officeDocument/2006/relationships" id="257" r:id="R46824eedbc14453c"/>
    <p:sldId xmlns:r="http://schemas.openxmlformats.org/officeDocument/2006/relationships" id="258" r:id="Ra76b67913fa34e44"/>
    <p:sldId xmlns:r="http://schemas.openxmlformats.org/officeDocument/2006/relationships" id="259" r:id="Rf295e6c43ab44b30"/>
    <p:sldId xmlns:r="http://schemas.openxmlformats.org/officeDocument/2006/relationships" id="260" r:id="Rf4fdd8c6329742dd"/>
    <p:sldId xmlns:r="http://schemas.openxmlformats.org/officeDocument/2006/relationships" id="261" r:id="Ref05ccab2c83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fd448515422c" /><Relationship Type="http://schemas.openxmlformats.org/officeDocument/2006/relationships/slide" Target="/ppt/slides/slide1.xml" Id="R3a8976440f874b8a" /><Relationship Type="http://schemas.openxmlformats.org/officeDocument/2006/relationships/slide" Target="/ppt/slides/slide2.xml" Id="R46824eedbc14453c" /><Relationship Type="http://schemas.openxmlformats.org/officeDocument/2006/relationships/slide" Target="/ppt/slides/slide3.xml" Id="Ra76b67913fa34e44" /><Relationship Type="http://schemas.openxmlformats.org/officeDocument/2006/relationships/slide" Target="/ppt/slides/slide4.xml" Id="Rf295e6c43ab44b30" /><Relationship Type="http://schemas.openxmlformats.org/officeDocument/2006/relationships/slide" Target="/ppt/slides/slide5.xml" Id="Rf4fdd8c6329742dd" /><Relationship Type="http://schemas.openxmlformats.org/officeDocument/2006/relationships/slide" Target="/ppt/slides/slide6.xml" Id="Ref05ccab2c83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d436c9d10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f61592854e40" /><Relationship Type="http://schemas.openxmlformats.org/officeDocument/2006/relationships/theme" Target="/ppt/slideMasters/theme/theme1.xml" Id="Rcc2c04598539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7f6159285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bb417adb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2b18cb95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60080ae3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5d0d7f07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fca12fa8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a25e4644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