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5449692f0e4d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cbc05e9f1c4813"/>
  </p:sldMasterIdLst>
  <p:sldIdLst>
    <p:sldId xmlns:r="http://schemas.openxmlformats.org/officeDocument/2006/relationships" id="256" r:id="R83f3af8ebba3417c"/>
    <p:sldId xmlns:r="http://schemas.openxmlformats.org/officeDocument/2006/relationships" id="257" r:id="Rfdbb47ba4bc74b2b"/>
    <p:sldId xmlns:r="http://schemas.openxmlformats.org/officeDocument/2006/relationships" id="258" r:id="Rb00e1f91b3864875"/>
    <p:sldId xmlns:r="http://schemas.openxmlformats.org/officeDocument/2006/relationships" id="259" r:id="Re795e7f02f77436f"/>
    <p:sldId xmlns:r="http://schemas.openxmlformats.org/officeDocument/2006/relationships" id="260" r:id="R2414eda5354f4973"/>
    <p:sldId xmlns:r="http://schemas.openxmlformats.org/officeDocument/2006/relationships" id="261" r:id="R50fb15ba878e489b"/>
    <p:sldId xmlns:r="http://schemas.openxmlformats.org/officeDocument/2006/relationships" id="262" r:id="R3004e26e57274a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bc05e9f1c4813" /><Relationship Type="http://schemas.openxmlformats.org/officeDocument/2006/relationships/slide" Target="/ppt/slides/slide1.xml" Id="R83f3af8ebba3417c" /><Relationship Type="http://schemas.openxmlformats.org/officeDocument/2006/relationships/slide" Target="/ppt/slides/slide2.xml" Id="Rfdbb47ba4bc74b2b" /><Relationship Type="http://schemas.openxmlformats.org/officeDocument/2006/relationships/slide" Target="/ppt/slides/slide3.xml" Id="Rb00e1f91b3864875" /><Relationship Type="http://schemas.openxmlformats.org/officeDocument/2006/relationships/slide" Target="/ppt/slides/slide4.xml" Id="Re795e7f02f77436f" /><Relationship Type="http://schemas.openxmlformats.org/officeDocument/2006/relationships/slide" Target="/ppt/slides/slide5.xml" Id="R2414eda5354f4973" /><Relationship Type="http://schemas.openxmlformats.org/officeDocument/2006/relationships/slide" Target="/ppt/slides/slide6.xml" Id="R50fb15ba878e489b" /><Relationship Type="http://schemas.openxmlformats.org/officeDocument/2006/relationships/slide" Target="/ppt/slides/slide7.xml" Id="R3004e26e57274a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5c40e7fe774f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81cdcedae4103" /><Relationship Type="http://schemas.openxmlformats.org/officeDocument/2006/relationships/theme" Target="/ppt/slideMasters/theme/theme1.xml" Id="R8963c1c494654b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581cdcedae41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6223eda304c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087ab468f4a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f452b6fd04c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6f414d6d243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e877f9c884d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76c1cc16e4e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7f6a0424b4c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SIRIPYNTEN UTBYGGING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SIRIPYNTEN UTBYGGING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−1 390 728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5 722 120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29 907 597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SØRVEST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994 157 639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