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231ee746a94a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55a3cafa6442ea"/>
  </p:sldMasterIdLst>
  <p:sldIdLst>
    <p:sldId xmlns:r="http://schemas.openxmlformats.org/officeDocument/2006/relationships" id="256" r:id="R4af3a9fde3fa480b"/>
    <p:sldId xmlns:r="http://schemas.openxmlformats.org/officeDocument/2006/relationships" id="257" r:id="R0ff8e74341b44be9"/>
    <p:sldId xmlns:r="http://schemas.openxmlformats.org/officeDocument/2006/relationships" id="258" r:id="R27356970978c4168"/>
    <p:sldId xmlns:r="http://schemas.openxmlformats.org/officeDocument/2006/relationships" id="259" r:id="R41959de6613e4f74"/>
    <p:sldId xmlns:r="http://schemas.openxmlformats.org/officeDocument/2006/relationships" id="260" r:id="Rffbb5b991f594a87"/>
    <p:sldId xmlns:r="http://schemas.openxmlformats.org/officeDocument/2006/relationships" id="261" r:id="R3f2b120b07174004"/>
    <p:sldId xmlns:r="http://schemas.openxmlformats.org/officeDocument/2006/relationships" id="262" r:id="Rd3d3327c5aed4f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55a3cafa6442ea" /><Relationship Type="http://schemas.openxmlformats.org/officeDocument/2006/relationships/slide" Target="/ppt/slides/slide1.xml" Id="R4af3a9fde3fa480b" /><Relationship Type="http://schemas.openxmlformats.org/officeDocument/2006/relationships/slide" Target="/ppt/slides/slide2.xml" Id="R0ff8e74341b44be9" /><Relationship Type="http://schemas.openxmlformats.org/officeDocument/2006/relationships/slide" Target="/ppt/slides/slide3.xml" Id="R27356970978c4168" /><Relationship Type="http://schemas.openxmlformats.org/officeDocument/2006/relationships/slide" Target="/ppt/slides/slide4.xml" Id="R41959de6613e4f74" /><Relationship Type="http://schemas.openxmlformats.org/officeDocument/2006/relationships/slide" Target="/ppt/slides/slide5.xml" Id="Rffbb5b991f594a87" /><Relationship Type="http://schemas.openxmlformats.org/officeDocument/2006/relationships/slide" Target="/ppt/slides/slide6.xml" Id="R3f2b120b07174004" /><Relationship Type="http://schemas.openxmlformats.org/officeDocument/2006/relationships/slide" Target="/ppt/slides/slide7.xml" Id="Rd3d3327c5aed4f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e14cb33e004c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7490fcb364377" /><Relationship Type="http://schemas.openxmlformats.org/officeDocument/2006/relationships/theme" Target="/ppt/slideMasters/theme/theme1.xml" Id="R1b96a91a36ab45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37490fcb3643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27e8ee06649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8045bac984f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f6d398fe840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8a8a9d7c540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7b4bde2be4e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da20ba91440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46bf3bc2b4d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SARAKKA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SARAKKA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SARAKKA AS ble etablert [år] og holder til i Lakselv.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SARAKKA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SARAKKA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SARAKKA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818 785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2 405 333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SARAKKA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STEIN-INGE GJERTSEN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SARAKKA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Meieriveien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9700 Lakselv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994 056 921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SARAKKA AS</a:t>
            </a:r>
          </a:p>
        </p:txBody>
      </p:sp>
    </p:spTree>
  </p:cSld>
  <p:clrMapOvr>
    <a:masterClrMapping xmlns:a="http://schemas.openxmlformats.org/drawingml/2006/main"/>
  </p:clrMapOvr>
</p:sld>
</file>