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413b32018d49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4b7c510ea4e36"/>
  </p:sldMasterIdLst>
  <p:sldIdLst>
    <p:sldId xmlns:r="http://schemas.openxmlformats.org/officeDocument/2006/relationships" id="256" r:id="R9fc0b149cea74d70"/>
    <p:sldId xmlns:r="http://schemas.openxmlformats.org/officeDocument/2006/relationships" id="257" r:id="Rb7dab47c87b14ef7"/>
    <p:sldId xmlns:r="http://schemas.openxmlformats.org/officeDocument/2006/relationships" id="258" r:id="R6182d6bba56f4d59"/>
    <p:sldId xmlns:r="http://schemas.openxmlformats.org/officeDocument/2006/relationships" id="259" r:id="Rb685095f504641e1"/>
    <p:sldId xmlns:r="http://schemas.openxmlformats.org/officeDocument/2006/relationships" id="260" r:id="R94bbf4242c3f4175"/>
    <p:sldId xmlns:r="http://schemas.openxmlformats.org/officeDocument/2006/relationships" id="261" r:id="R6a3e4af0b5d842f7"/>
    <p:sldId xmlns:r="http://schemas.openxmlformats.org/officeDocument/2006/relationships" id="262" r:id="R9f73520b307d48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4b7c510ea4e36" /><Relationship Type="http://schemas.openxmlformats.org/officeDocument/2006/relationships/slide" Target="/ppt/slides/slide1.xml" Id="R9fc0b149cea74d70" /><Relationship Type="http://schemas.openxmlformats.org/officeDocument/2006/relationships/slide" Target="/ppt/slides/slide2.xml" Id="Rb7dab47c87b14ef7" /><Relationship Type="http://schemas.openxmlformats.org/officeDocument/2006/relationships/slide" Target="/ppt/slides/slide3.xml" Id="R6182d6bba56f4d59" /><Relationship Type="http://schemas.openxmlformats.org/officeDocument/2006/relationships/slide" Target="/ppt/slides/slide4.xml" Id="Rb685095f504641e1" /><Relationship Type="http://schemas.openxmlformats.org/officeDocument/2006/relationships/slide" Target="/ppt/slides/slide5.xml" Id="R94bbf4242c3f4175" /><Relationship Type="http://schemas.openxmlformats.org/officeDocument/2006/relationships/slide" Target="/ppt/slides/slide6.xml" Id="R6a3e4af0b5d842f7" /><Relationship Type="http://schemas.openxmlformats.org/officeDocument/2006/relationships/slide" Target="/ppt/slides/slide7.xml" Id="R9f73520b307d48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98f1eeb98849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1e54e5ef747cb" /><Relationship Type="http://schemas.openxmlformats.org/officeDocument/2006/relationships/theme" Target="/ppt/slideMasters/theme/theme1.xml" Id="R9c0360e753e744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31e54e5ef747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7b68dd46e4c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267f351db42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80923fd7a45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7e6f06e6644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25918f9d347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0579f3bb344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bd3eb210548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HLORRIDE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HLORRIDE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6 789 435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15 530 147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15 622 942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 HEBBERT HAUKAAS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Torkild Hebbert Haukaas, Anne Maries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994 044 621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