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faa5e4e0182420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497f94550e74cf2"/>
  </p:sldMasterIdLst>
  <p:sldIdLst>
    <p:sldId xmlns:r="http://schemas.openxmlformats.org/officeDocument/2006/relationships" id="256" r:id="Rc87af398f70c44cd"/>
    <p:sldId xmlns:r="http://schemas.openxmlformats.org/officeDocument/2006/relationships" id="257" r:id="R6a81583352b94477"/>
    <p:sldId xmlns:r="http://schemas.openxmlformats.org/officeDocument/2006/relationships" id="258" r:id="Rc6fd2c5419924c9e"/>
    <p:sldId xmlns:r="http://schemas.openxmlformats.org/officeDocument/2006/relationships" id="259" r:id="R6cc50bf99a8b4f4b"/>
    <p:sldId xmlns:r="http://schemas.openxmlformats.org/officeDocument/2006/relationships" id="260" r:id="R5c24a71a2ecf498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97f94550e74cf2" /><Relationship Type="http://schemas.openxmlformats.org/officeDocument/2006/relationships/slide" Target="/ppt/slides/slide1.xml" Id="Rc87af398f70c44cd" /><Relationship Type="http://schemas.openxmlformats.org/officeDocument/2006/relationships/slide" Target="/ppt/slides/slide2.xml" Id="R6a81583352b94477" /><Relationship Type="http://schemas.openxmlformats.org/officeDocument/2006/relationships/slide" Target="/ppt/slides/slide3.xml" Id="Rc6fd2c5419924c9e" /><Relationship Type="http://schemas.openxmlformats.org/officeDocument/2006/relationships/slide" Target="/ppt/slides/slide4.xml" Id="R6cc50bf99a8b4f4b" /><Relationship Type="http://schemas.openxmlformats.org/officeDocument/2006/relationships/slide" Target="/ppt/slides/slide5.xml" Id="R5c24a71a2ecf498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07c7b3e56a495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270fa7cb564efd" /><Relationship Type="http://schemas.openxmlformats.org/officeDocument/2006/relationships/theme" Target="/ppt/slideMasters/theme/theme1.xml" Id="R16979b1beb3e40a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5270fa7cb564ef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7aa9566731446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b9d70d9c35425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d4d887411c47a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6326b2aec84d6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71dfc5f59d49c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ENGERDAL SENTERPARTI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ENGERDAL SENTERPARTI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ENGERDAL SENTERPARTI ble etablert [år] og holder til i Drevsjø.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ENGERDAL SENTERPARTI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ENGERDAL SENTERPARTI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ENGERDAL SENTERPARTI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Hege Bergersen, Blæsterveien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2443 Drevsjø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hbergersen@hotmail.com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993 962 821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ENGERDAL SENTERPARTI</a:t>
            </a:r>
          </a:p>
        </p:txBody>
      </p:sp>
    </p:spTree>
  </p:cSld>
  <p:clrMapOvr>
    <a:masterClrMapping xmlns:a="http://schemas.openxmlformats.org/drawingml/2006/main"/>
  </p:clrMapOvr>
</p:sld>
</file>