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0590874b64a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37b11271bc4d4b"/>
  </p:sldMasterIdLst>
  <p:sldIdLst>
    <p:sldId xmlns:r="http://schemas.openxmlformats.org/officeDocument/2006/relationships" id="256" r:id="R4d2858220a424b7f"/>
    <p:sldId xmlns:r="http://schemas.openxmlformats.org/officeDocument/2006/relationships" id="257" r:id="R2472d8b8bc064cdd"/>
    <p:sldId xmlns:r="http://schemas.openxmlformats.org/officeDocument/2006/relationships" id="258" r:id="R8a6478ca71ca4f72"/>
    <p:sldId xmlns:r="http://schemas.openxmlformats.org/officeDocument/2006/relationships" id="259" r:id="Ref2b7fcd96fd4e40"/>
    <p:sldId xmlns:r="http://schemas.openxmlformats.org/officeDocument/2006/relationships" id="260" r:id="R4c4ede3bf10b460f"/>
    <p:sldId xmlns:r="http://schemas.openxmlformats.org/officeDocument/2006/relationships" id="261" r:id="R02ae0ef0a56f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7b11271bc4d4b" /><Relationship Type="http://schemas.openxmlformats.org/officeDocument/2006/relationships/slide" Target="/ppt/slides/slide1.xml" Id="R4d2858220a424b7f" /><Relationship Type="http://schemas.openxmlformats.org/officeDocument/2006/relationships/slide" Target="/ppt/slides/slide2.xml" Id="R2472d8b8bc064cdd" /><Relationship Type="http://schemas.openxmlformats.org/officeDocument/2006/relationships/slide" Target="/ppt/slides/slide3.xml" Id="R8a6478ca71ca4f72" /><Relationship Type="http://schemas.openxmlformats.org/officeDocument/2006/relationships/slide" Target="/ppt/slides/slide4.xml" Id="Ref2b7fcd96fd4e40" /><Relationship Type="http://schemas.openxmlformats.org/officeDocument/2006/relationships/slide" Target="/ppt/slides/slide5.xml" Id="R4c4ede3bf10b460f" /><Relationship Type="http://schemas.openxmlformats.org/officeDocument/2006/relationships/slide" Target="/ppt/slides/slide6.xml" Id="R02ae0ef0a56f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5e1bab5974a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c4c4f7e041a4" /><Relationship Type="http://schemas.openxmlformats.org/officeDocument/2006/relationships/theme" Target="/ppt/slideMasters/theme/theme1.xml" Id="Rd1b83819ff2643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80c4c4f7e041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872c3b73545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4d19f8b0f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028f8af374c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216b4dc740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b95434480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fedb2a6e84d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