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5d5883137a4c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87cb0ca1ae4b5d"/>
  </p:sldMasterIdLst>
  <p:sldIdLst>
    <p:sldId xmlns:r="http://schemas.openxmlformats.org/officeDocument/2006/relationships" id="256" r:id="R6795477fa484433e"/>
    <p:sldId xmlns:r="http://schemas.openxmlformats.org/officeDocument/2006/relationships" id="257" r:id="Rf00d59cff1ce4f9d"/>
    <p:sldId xmlns:r="http://schemas.openxmlformats.org/officeDocument/2006/relationships" id="258" r:id="Rd98f76e4dbc8488c"/>
    <p:sldId xmlns:r="http://schemas.openxmlformats.org/officeDocument/2006/relationships" id="259" r:id="R652d4646412f4696"/>
    <p:sldId xmlns:r="http://schemas.openxmlformats.org/officeDocument/2006/relationships" id="260" r:id="R146f9e0606884fdf"/>
    <p:sldId xmlns:r="http://schemas.openxmlformats.org/officeDocument/2006/relationships" id="261" r:id="R2c88e365abbb45d2"/>
    <p:sldId xmlns:r="http://schemas.openxmlformats.org/officeDocument/2006/relationships" id="262" r:id="R57415518688041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87cb0ca1ae4b5d" /><Relationship Type="http://schemas.openxmlformats.org/officeDocument/2006/relationships/slide" Target="/ppt/slides/slide1.xml" Id="R6795477fa484433e" /><Relationship Type="http://schemas.openxmlformats.org/officeDocument/2006/relationships/slide" Target="/ppt/slides/slide2.xml" Id="Rf00d59cff1ce4f9d" /><Relationship Type="http://schemas.openxmlformats.org/officeDocument/2006/relationships/slide" Target="/ppt/slides/slide3.xml" Id="Rd98f76e4dbc8488c" /><Relationship Type="http://schemas.openxmlformats.org/officeDocument/2006/relationships/slide" Target="/ppt/slides/slide4.xml" Id="R652d4646412f4696" /><Relationship Type="http://schemas.openxmlformats.org/officeDocument/2006/relationships/slide" Target="/ppt/slides/slide5.xml" Id="R146f9e0606884fdf" /><Relationship Type="http://schemas.openxmlformats.org/officeDocument/2006/relationships/slide" Target="/ppt/slides/slide6.xml" Id="R2c88e365abbb45d2" /><Relationship Type="http://schemas.openxmlformats.org/officeDocument/2006/relationships/slide" Target="/ppt/slides/slide7.xml" Id="R57415518688041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603e1eface4a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fc58a0c0047db" /><Relationship Type="http://schemas.openxmlformats.org/officeDocument/2006/relationships/theme" Target="/ppt/slideMasters/theme/theme1.xml" Id="R39bc90201e8946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5fc58a0c0047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5e8caafa046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13a43314c846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09766ce4842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635382ead4d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1a9e857934e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ecbe2d21c4b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553b3466245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DYNABYTE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DYNABYTE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36 520 616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6 129 742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4 575 920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12 503 440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30 095 037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 UNUM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JOACHIM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LYCHE HEIDI C SCHRØTER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PROGRESSIONEM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thomas.karlsen@dynabyte.no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www.dynabyte.no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993 842 621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