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63ebed5ccd4b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7ec4fbd35740d4"/>
  </p:sldMasterIdLst>
  <p:sldIdLst>
    <p:sldId xmlns:r="http://schemas.openxmlformats.org/officeDocument/2006/relationships" id="256" r:id="R373d0766d7d74f6d"/>
    <p:sldId xmlns:r="http://schemas.openxmlformats.org/officeDocument/2006/relationships" id="257" r:id="Rc4affd35ca3f49c9"/>
    <p:sldId xmlns:r="http://schemas.openxmlformats.org/officeDocument/2006/relationships" id="258" r:id="R8ee2bfca5c7a4a1b"/>
    <p:sldId xmlns:r="http://schemas.openxmlformats.org/officeDocument/2006/relationships" id="259" r:id="Re46a0869bab74716"/>
    <p:sldId xmlns:r="http://schemas.openxmlformats.org/officeDocument/2006/relationships" id="260" r:id="R9c309b79d87b4803"/>
    <p:sldId xmlns:r="http://schemas.openxmlformats.org/officeDocument/2006/relationships" id="261" r:id="R2a7726ad378544b6"/>
    <p:sldId xmlns:r="http://schemas.openxmlformats.org/officeDocument/2006/relationships" id="262" r:id="R446fb5acd4e64d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ec4fbd35740d4" /><Relationship Type="http://schemas.openxmlformats.org/officeDocument/2006/relationships/slide" Target="/ppt/slides/slide1.xml" Id="R373d0766d7d74f6d" /><Relationship Type="http://schemas.openxmlformats.org/officeDocument/2006/relationships/slide" Target="/ppt/slides/slide2.xml" Id="Rc4affd35ca3f49c9" /><Relationship Type="http://schemas.openxmlformats.org/officeDocument/2006/relationships/slide" Target="/ppt/slides/slide3.xml" Id="R8ee2bfca5c7a4a1b" /><Relationship Type="http://schemas.openxmlformats.org/officeDocument/2006/relationships/slide" Target="/ppt/slides/slide4.xml" Id="Re46a0869bab74716" /><Relationship Type="http://schemas.openxmlformats.org/officeDocument/2006/relationships/slide" Target="/ppt/slides/slide5.xml" Id="R9c309b79d87b4803" /><Relationship Type="http://schemas.openxmlformats.org/officeDocument/2006/relationships/slide" Target="/ppt/slides/slide6.xml" Id="R2a7726ad378544b6" /><Relationship Type="http://schemas.openxmlformats.org/officeDocument/2006/relationships/slide" Target="/ppt/slides/slide7.xml" Id="R446fb5acd4e64d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08dc2c4ff844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c9b184f8a4e57" /><Relationship Type="http://schemas.openxmlformats.org/officeDocument/2006/relationships/theme" Target="/ppt/slideMasters/theme/theme1.xml" Id="R57f5a77d1c2146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8c9b184f8a4e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913229bfb46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1ee1822e94d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e32e8e3ed41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d0fa6915144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a4a5fed7644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cb0dcb6fd40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fe69a59ef4d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CHARLES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CHARLES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CHARLES HOLDING AS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CHARLES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CHARLES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CHARLES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−214 123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969 969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21 882 106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28 347 835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CHARLES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THOMAS CHARLES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CHARLES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Trondalssvingen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1621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36 09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thomas@krel.no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993 820 121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CHARLES HOLDING AS</a:t>
            </a:r>
          </a:p>
        </p:txBody>
      </p:sp>
    </p:spTree>
  </p:cSld>
  <p:clrMapOvr>
    <a:masterClrMapping xmlns:a="http://schemas.openxmlformats.org/drawingml/2006/main"/>
  </p:clrMapOvr>
</p:sld>
</file>