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e8c5b8672646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673beb13cf4efd"/>
  </p:sldMasterIdLst>
  <p:sldIdLst>
    <p:sldId xmlns:r="http://schemas.openxmlformats.org/officeDocument/2006/relationships" id="256" r:id="R1f64d7f65e144e28"/>
    <p:sldId xmlns:r="http://schemas.openxmlformats.org/officeDocument/2006/relationships" id="257" r:id="R1af9680df5244e9f"/>
    <p:sldId xmlns:r="http://schemas.openxmlformats.org/officeDocument/2006/relationships" id="258" r:id="Rdf7dde4902314f77"/>
    <p:sldId xmlns:r="http://schemas.openxmlformats.org/officeDocument/2006/relationships" id="259" r:id="R4b4e57ea65cc489f"/>
    <p:sldId xmlns:r="http://schemas.openxmlformats.org/officeDocument/2006/relationships" id="260" r:id="R132c282fd89845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673beb13cf4efd" /><Relationship Type="http://schemas.openxmlformats.org/officeDocument/2006/relationships/slide" Target="/ppt/slides/slide1.xml" Id="R1f64d7f65e144e28" /><Relationship Type="http://schemas.openxmlformats.org/officeDocument/2006/relationships/slide" Target="/ppt/slides/slide2.xml" Id="R1af9680df5244e9f" /><Relationship Type="http://schemas.openxmlformats.org/officeDocument/2006/relationships/slide" Target="/ppt/slides/slide3.xml" Id="Rdf7dde4902314f77" /><Relationship Type="http://schemas.openxmlformats.org/officeDocument/2006/relationships/slide" Target="/ppt/slides/slide4.xml" Id="R4b4e57ea65cc489f" /><Relationship Type="http://schemas.openxmlformats.org/officeDocument/2006/relationships/slide" Target="/ppt/slides/slide5.xml" Id="R132c282fd89845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1b92e96f8a44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990ef2027145ef" /><Relationship Type="http://schemas.openxmlformats.org/officeDocument/2006/relationships/theme" Target="/ppt/slideMasters/theme/theme1.xml" Id="Rbc1215aeea094a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990ef2027145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45843644b541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5912cbb87745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c3747f8bba42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c2108f0a7e47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29108e323648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USKEDAL IDRETTSLAG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USKEDAL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USKEDAL IDRETTSLAG ble etablert [år] og holder til i Uskedalen.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USKEDAL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USKEDAL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USKEDAL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Christoffer Fossli, Kjerlandssido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5463 Uskedalen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chris.fossli@gmail.com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uskedalen.no/uil/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993 741 663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USKEDAL IDRETTSLAG</a:t>
            </a:r>
          </a:p>
        </p:txBody>
      </p:sp>
    </p:spTree>
  </p:cSld>
  <p:clrMapOvr>
    <a:masterClrMapping xmlns:a="http://schemas.openxmlformats.org/drawingml/2006/main"/>
  </p:clrMapOvr>
</p:sld>
</file>