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90ff951c514e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efc2785ff24072"/>
  </p:sldMasterIdLst>
  <p:sldIdLst>
    <p:sldId xmlns:r="http://schemas.openxmlformats.org/officeDocument/2006/relationships" id="256" r:id="R065315c0259c448b"/>
    <p:sldId xmlns:r="http://schemas.openxmlformats.org/officeDocument/2006/relationships" id="257" r:id="R7940f412c14b44bd"/>
    <p:sldId xmlns:r="http://schemas.openxmlformats.org/officeDocument/2006/relationships" id="258" r:id="Rb16aa40b370940c9"/>
    <p:sldId xmlns:r="http://schemas.openxmlformats.org/officeDocument/2006/relationships" id="259" r:id="R4d124d1fa7cf4cad"/>
    <p:sldId xmlns:r="http://schemas.openxmlformats.org/officeDocument/2006/relationships" id="260" r:id="R18c831a7abd24943"/>
    <p:sldId xmlns:r="http://schemas.openxmlformats.org/officeDocument/2006/relationships" id="261" r:id="R644b052ccf70452e"/>
    <p:sldId xmlns:r="http://schemas.openxmlformats.org/officeDocument/2006/relationships" id="262" r:id="R05584ae251184a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efc2785ff24072" /><Relationship Type="http://schemas.openxmlformats.org/officeDocument/2006/relationships/slide" Target="/ppt/slides/slide1.xml" Id="R065315c0259c448b" /><Relationship Type="http://schemas.openxmlformats.org/officeDocument/2006/relationships/slide" Target="/ppt/slides/slide2.xml" Id="R7940f412c14b44bd" /><Relationship Type="http://schemas.openxmlformats.org/officeDocument/2006/relationships/slide" Target="/ppt/slides/slide3.xml" Id="Rb16aa40b370940c9" /><Relationship Type="http://schemas.openxmlformats.org/officeDocument/2006/relationships/slide" Target="/ppt/slides/slide4.xml" Id="R4d124d1fa7cf4cad" /><Relationship Type="http://schemas.openxmlformats.org/officeDocument/2006/relationships/slide" Target="/ppt/slides/slide5.xml" Id="R18c831a7abd24943" /><Relationship Type="http://schemas.openxmlformats.org/officeDocument/2006/relationships/slide" Target="/ppt/slides/slide6.xml" Id="R644b052ccf70452e" /><Relationship Type="http://schemas.openxmlformats.org/officeDocument/2006/relationships/slide" Target="/ppt/slides/slide7.xml" Id="R05584ae251184a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d2e3b6673843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d7358df5b4180" /><Relationship Type="http://schemas.openxmlformats.org/officeDocument/2006/relationships/theme" Target="/ppt/slideMasters/theme/theme1.xml" Id="R5a242b5920b54d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1d7358df5b41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c35cef23746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cc0d657da42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f08b12ea94d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7b249c6324f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f1ddbbcb34e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347e5d55447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cb23aec7445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MI-HOLDING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290 471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15 928 679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65 691 863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77 691 918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ENGEBØ INGUNN K DVERGSDAL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ENGEBØ MORTEN FALKENSTEIN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Brendeholten 48B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6814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82 63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993 499 080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MI-HOLDING AS</a:t>
            </a:r>
          </a:p>
        </p:txBody>
      </p:sp>
    </p:spTree>
  </p:cSld>
  <p:clrMapOvr>
    <a:masterClrMapping xmlns:a="http://schemas.openxmlformats.org/drawingml/2006/main"/>
  </p:clrMapOvr>
</p:sld>
</file>