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6a93f32f9f43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3dd1b3ce944eec"/>
  </p:sldMasterIdLst>
  <p:sldIdLst>
    <p:sldId xmlns:r="http://schemas.openxmlformats.org/officeDocument/2006/relationships" id="256" r:id="Rb5ab7a05a3534ac9"/>
    <p:sldId xmlns:r="http://schemas.openxmlformats.org/officeDocument/2006/relationships" id="257" r:id="Rcdc85db0194e46d8"/>
    <p:sldId xmlns:r="http://schemas.openxmlformats.org/officeDocument/2006/relationships" id="258" r:id="R536686d995764295"/>
    <p:sldId xmlns:r="http://schemas.openxmlformats.org/officeDocument/2006/relationships" id="259" r:id="Ra43b7b26ed3148c5"/>
    <p:sldId xmlns:r="http://schemas.openxmlformats.org/officeDocument/2006/relationships" id="260" r:id="R25e06e7c9d104c6a"/>
    <p:sldId xmlns:r="http://schemas.openxmlformats.org/officeDocument/2006/relationships" id="261" r:id="Rbf839fbf90de417a"/>
    <p:sldId xmlns:r="http://schemas.openxmlformats.org/officeDocument/2006/relationships" id="262" r:id="Re3e32d15883f4e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dd1b3ce944eec" /><Relationship Type="http://schemas.openxmlformats.org/officeDocument/2006/relationships/slide" Target="/ppt/slides/slide1.xml" Id="Rb5ab7a05a3534ac9" /><Relationship Type="http://schemas.openxmlformats.org/officeDocument/2006/relationships/slide" Target="/ppt/slides/slide2.xml" Id="Rcdc85db0194e46d8" /><Relationship Type="http://schemas.openxmlformats.org/officeDocument/2006/relationships/slide" Target="/ppt/slides/slide3.xml" Id="R536686d995764295" /><Relationship Type="http://schemas.openxmlformats.org/officeDocument/2006/relationships/slide" Target="/ppt/slides/slide4.xml" Id="Ra43b7b26ed3148c5" /><Relationship Type="http://schemas.openxmlformats.org/officeDocument/2006/relationships/slide" Target="/ppt/slides/slide5.xml" Id="R25e06e7c9d104c6a" /><Relationship Type="http://schemas.openxmlformats.org/officeDocument/2006/relationships/slide" Target="/ppt/slides/slide6.xml" Id="Rbf839fbf90de417a" /><Relationship Type="http://schemas.openxmlformats.org/officeDocument/2006/relationships/slide" Target="/ppt/slides/slide7.xml" Id="Re3e32d15883f4e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15aea2604248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41efb47464e0d" /><Relationship Type="http://schemas.openxmlformats.org/officeDocument/2006/relationships/theme" Target="/ppt/slideMasters/theme/theme1.xml" Id="Ra536b346e77d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041efb47464e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c0d694ecc48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29875a3a54e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286decef2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e3b782ad84d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d1542ef434c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e52b6439046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7c845d7d248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INNASKJÆRS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INNASKJÆRS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25 858 739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35 417 527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38 083 283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WILBERG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Torpfjellet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