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dda06441cf47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a43ecbbe643b3"/>
  </p:sldMasterIdLst>
  <p:sldIdLst>
    <p:sldId xmlns:r="http://schemas.openxmlformats.org/officeDocument/2006/relationships" id="256" r:id="Rb1048379ba50426b"/>
    <p:sldId xmlns:r="http://schemas.openxmlformats.org/officeDocument/2006/relationships" id="257" r:id="R79992cafd3d8435f"/>
    <p:sldId xmlns:r="http://schemas.openxmlformats.org/officeDocument/2006/relationships" id="258" r:id="R7753076f76804f76"/>
    <p:sldId xmlns:r="http://schemas.openxmlformats.org/officeDocument/2006/relationships" id="259" r:id="Rc51b246614e94902"/>
    <p:sldId xmlns:r="http://schemas.openxmlformats.org/officeDocument/2006/relationships" id="260" r:id="Rca4ca424b2834337"/>
    <p:sldId xmlns:r="http://schemas.openxmlformats.org/officeDocument/2006/relationships" id="261" r:id="R430e79be240c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a43ecbbe643b3" /><Relationship Type="http://schemas.openxmlformats.org/officeDocument/2006/relationships/slide" Target="/ppt/slides/slide1.xml" Id="Rb1048379ba50426b" /><Relationship Type="http://schemas.openxmlformats.org/officeDocument/2006/relationships/slide" Target="/ppt/slides/slide2.xml" Id="R79992cafd3d8435f" /><Relationship Type="http://schemas.openxmlformats.org/officeDocument/2006/relationships/slide" Target="/ppt/slides/slide3.xml" Id="R7753076f76804f76" /><Relationship Type="http://schemas.openxmlformats.org/officeDocument/2006/relationships/slide" Target="/ppt/slides/slide4.xml" Id="Rc51b246614e94902" /><Relationship Type="http://schemas.openxmlformats.org/officeDocument/2006/relationships/slide" Target="/ppt/slides/slide5.xml" Id="Rca4ca424b2834337" /><Relationship Type="http://schemas.openxmlformats.org/officeDocument/2006/relationships/slide" Target="/ppt/slides/slide6.xml" Id="R430e79be240c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964360d9b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ea248d1174a46" /><Relationship Type="http://schemas.openxmlformats.org/officeDocument/2006/relationships/theme" Target="/ppt/slideMasters/theme/theme1.xml" Id="Ra03b5ee9fb59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5ea248d117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852de4634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15f9d810d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5cb48e9f041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4a43d64f742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8809117574a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3476035b5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LEDELSE OG TEOLOGI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LEDELSE OG TEOLOGI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27 190 138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8 835 379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