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6c29afbe375458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b5aed5c772346eb"/>
  </p:sldMasterIdLst>
  <p:sldIdLst>
    <p:sldId xmlns:r="http://schemas.openxmlformats.org/officeDocument/2006/relationships" id="256" r:id="R6d24e701a7064ceb"/>
    <p:sldId xmlns:r="http://schemas.openxmlformats.org/officeDocument/2006/relationships" id="257" r:id="Rd67a6cf3cde249b6"/>
    <p:sldId xmlns:r="http://schemas.openxmlformats.org/officeDocument/2006/relationships" id="258" r:id="R0c3035a2a025461b"/>
    <p:sldId xmlns:r="http://schemas.openxmlformats.org/officeDocument/2006/relationships" id="259" r:id="R46ad523c47b2461c"/>
    <p:sldId xmlns:r="http://schemas.openxmlformats.org/officeDocument/2006/relationships" id="260" r:id="Ra31d963f860a4749"/>
    <p:sldId xmlns:r="http://schemas.openxmlformats.org/officeDocument/2006/relationships" id="261" r:id="Rcc8b4211fea44b5d"/>
    <p:sldId xmlns:r="http://schemas.openxmlformats.org/officeDocument/2006/relationships" id="262" r:id="R4012efc2d2d5444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5aed5c772346eb" /><Relationship Type="http://schemas.openxmlformats.org/officeDocument/2006/relationships/slide" Target="/ppt/slides/slide1.xml" Id="R6d24e701a7064ceb" /><Relationship Type="http://schemas.openxmlformats.org/officeDocument/2006/relationships/slide" Target="/ppt/slides/slide2.xml" Id="Rd67a6cf3cde249b6" /><Relationship Type="http://schemas.openxmlformats.org/officeDocument/2006/relationships/slide" Target="/ppt/slides/slide3.xml" Id="R0c3035a2a025461b" /><Relationship Type="http://schemas.openxmlformats.org/officeDocument/2006/relationships/slide" Target="/ppt/slides/slide4.xml" Id="R46ad523c47b2461c" /><Relationship Type="http://schemas.openxmlformats.org/officeDocument/2006/relationships/slide" Target="/ppt/slides/slide5.xml" Id="Ra31d963f860a4749" /><Relationship Type="http://schemas.openxmlformats.org/officeDocument/2006/relationships/slide" Target="/ppt/slides/slide6.xml" Id="Rcc8b4211fea44b5d" /><Relationship Type="http://schemas.openxmlformats.org/officeDocument/2006/relationships/slide" Target="/ppt/slides/slide7.xml" Id="R4012efc2d2d5444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78e12f7dd54d3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aa55b5e5b642b0" /><Relationship Type="http://schemas.openxmlformats.org/officeDocument/2006/relationships/theme" Target="/ppt/slideMasters/theme/theme1.xml" Id="R9ec002b8e5c6452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baa55b5e5b642b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13c5e0de3441b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250a8b92df48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7a4353f45c49e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2bc1014fc146d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bf405894fd433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83f9d7ea09435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2206329b514a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IVEST 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IVEST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IVEST CONSULT AS ble etablert [år] og holder til i Florø.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IVEST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IVEST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IVEST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32 865 826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1 471 202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1 200 548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1 796 525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9 164 719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IVEST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IVEST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IVEST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6905 Florø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post@ivestconsult.no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ivestconsult.no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993 456 721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IVEST CONSULT AS</a:t>
            </a:r>
          </a:p>
        </p:txBody>
      </p:sp>
    </p:spTree>
  </p:cSld>
  <p:clrMapOvr>
    <a:masterClrMapping xmlns:a="http://schemas.openxmlformats.org/drawingml/2006/main"/>
  </p:clrMapOvr>
</p:sld>
</file>