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51f27abdc8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66f036df534e99"/>
  </p:sldMasterIdLst>
  <p:sldIdLst>
    <p:sldId xmlns:r="http://schemas.openxmlformats.org/officeDocument/2006/relationships" id="256" r:id="R2bd7b4e5a78e4250"/>
    <p:sldId xmlns:r="http://schemas.openxmlformats.org/officeDocument/2006/relationships" id="257" r:id="Ra77d18fdc9244b9f"/>
    <p:sldId xmlns:r="http://schemas.openxmlformats.org/officeDocument/2006/relationships" id="258" r:id="R57c94d6e9e2d4fc8"/>
    <p:sldId xmlns:r="http://schemas.openxmlformats.org/officeDocument/2006/relationships" id="259" r:id="R4c110c14332b44f1"/>
    <p:sldId xmlns:r="http://schemas.openxmlformats.org/officeDocument/2006/relationships" id="260" r:id="R9ed00a75a0314515"/>
    <p:sldId xmlns:r="http://schemas.openxmlformats.org/officeDocument/2006/relationships" id="261" r:id="R27ea4eb1dfe64daf"/>
    <p:sldId xmlns:r="http://schemas.openxmlformats.org/officeDocument/2006/relationships" id="262" r:id="R542c4ce1b535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6f036df534e99" /><Relationship Type="http://schemas.openxmlformats.org/officeDocument/2006/relationships/slide" Target="/ppt/slides/slide1.xml" Id="R2bd7b4e5a78e4250" /><Relationship Type="http://schemas.openxmlformats.org/officeDocument/2006/relationships/slide" Target="/ppt/slides/slide2.xml" Id="Ra77d18fdc9244b9f" /><Relationship Type="http://schemas.openxmlformats.org/officeDocument/2006/relationships/slide" Target="/ppt/slides/slide3.xml" Id="R57c94d6e9e2d4fc8" /><Relationship Type="http://schemas.openxmlformats.org/officeDocument/2006/relationships/slide" Target="/ppt/slides/slide4.xml" Id="R4c110c14332b44f1" /><Relationship Type="http://schemas.openxmlformats.org/officeDocument/2006/relationships/slide" Target="/ppt/slides/slide5.xml" Id="R9ed00a75a0314515" /><Relationship Type="http://schemas.openxmlformats.org/officeDocument/2006/relationships/slide" Target="/ppt/slides/slide6.xml" Id="R27ea4eb1dfe64daf" /><Relationship Type="http://schemas.openxmlformats.org/officeDocument/2006/relationships/slide" Target="/ppt/slides/slide7.xml" Id="R542c4ce1b535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181a3c5fa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1f927d614459b" /><Relationship Type="http://schemas.openxmlformats.org/officeDocument/2006/relationships/theme" Target="/ppt/slideMasters/theme/theme1.xml" Id="Rb3fdd9d6d6e14c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51f927d614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9d7d542b7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ecd0e389a42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c298928bc4a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b696a0d1844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cf7c4458941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aad24041f4b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ab5614f8045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