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bdaf0dc4be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a17981e584754"/>
  </p:sldMasterIdLst>
  <p:sldIdLst>
    <p:sldId xmlns:r="http://schemas.openxmlformats.org/officeDocument/2006/relationships" id="256" r:id="Rb312af32d72b4254"/>
    <p:sldId xmlns:r="http://schemas.openxmlformats.org/officeDocument/2006/relationships" id="257" r:id="R21dfeb9e13264a7e"/>
    <p:sldId xmlns:r="http://schemas.openxmlformats.org/officeDocument/2006/relationships" id="258" r:id="R6a4b9fdf7159474d"/>
    <p:sldId xmlns:r="http://schemas.openxmlformats.org/officeDocument/2006/relationships" id="259" r:id="Rb5061bbef14140e3"/>
    <p:sldId xmlns:r="http://schemas.openxmlformats.org/officeDocument/2006/relationships" id="260" r:id="R917154d789704d09"/>
    <p:sldId xmlns:r="http://schemas.openxmlformats.org/officeDocument/2006/relationships" id="261" r:id="R371f4f14d654443c"/>
    <p:sldId xmlns:r="http://schemas.openxmlformats.org/officeDocument/2006/relationships" id="262" r:id="R750c866e85f041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a17981e584754" /><Relationship Type="http://schemas.openxmlformats.org/officeDocument/2006/relationships/slide" Target="/ppt/slides/slide1.xml" Id="Rb312af32d72b4254" /><Relationship Type="http://schemas.openxmlformats.org/officeDocument/2006/relationships/slide" Target="/ppt/slides/slide2.xml" Id="R21dfeb9e13264a7e" /><Relationship Type="http://schemas.openxmlformats.org/officeDocument/2006/relationships/slide" Target="/ppt/slides/slide3.xml" Id="R6a4b9fdf7159474d" /><Relationship Type="http://schemas.openxmlformats.org/officeDocument/2006/relationships/slide" Target="/ppt/slides/slide4.xml" Id="Rb5061bbef14140e3" /><Relationship Type="http://schemas.openxmlformats.org/officeDocument/2006/relationships/slide" Target="/ppt/slides/slide5.xml" Id="R917154d789704d09" /><Relationship Type="http://schemas.openxmlformats.org/officeDocument/2006/relationships/slide" Target="/ppt/slides/slide6.xml" Id="R371f4f14d654443c" /><Relationship Type="http://schemas.openxmlformats.org/officeDocument/2006/relationships/slide" Target="/ppt/slides/slide7.xml" Id="R750c866e85f041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2f0435b2c43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26671161c4c30" /><Relationship Type="http://schemas.openxmlformats.org/officeDocument/2006/relationships/theme" Target="/ppt/slideMasters/theme/theme1.xml" Id="R616c6339802644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526671161c4c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0710286c2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cbbda31bd45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8bf5cfd1446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01b66f9d0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2e232505e4b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2f3b97f204b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dfeaf786c40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CAIANO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216 051 000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3 750 740 000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4 119 432 000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BØMMELØY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SKÅRETREBOEN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TOREI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BAIA IV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ZAHLAHUSET AS  –  12,4 %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993 418 307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