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4955fef7964c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a9d50fc2e482b"/>
  </p:sldMasterIdLst>
  <p:sldIdLst>
    <p:sldId xmlns:r="http://schemas.openxmlformats.org/officeDocument/2006/relationships" id="256" r:id="R328210b836a0487b"/>
    <p:sldId xmlns:r="http://schemas.openxmlformats.org/officeDocument/2006/relationships" id="257" r:id="Rac8176a9e0b84409"/>
    <p:sldId xmlns:r="http://schemas.openxmlformats.org/officeDocument/2006/relationships" id="258" r:id="R6d51d4ed489f4550"/>
    <p:sldId xmlns:r="http://schemas.openxmlformats.org/officeDocument/2006/relationships" id="259" r:id="R8f501b991c03486e"/>
    <p:sldId xmlns:r="http://schemas.openxmlformats.org/officeDocument/2006/relationships" id="260" r:id="R05106923dce64842"/>
    <p:sldId xmlns:r="http://schemas.openxmlformats.org/officeDocument/2006/relationships" id="261" r:id="R70513116e84c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a9d50fc2e482b" /><Relationship Type="http://schemas.openxmlformats.org/officeDocument/2006/relationships/slide" Target="/ppt/slides/slide1.xml" Id="R328210b836a0487b" /><Relationship Type="http://schemas.openxmlformats.org/officeDocument/2006/relationships/slide" Target="/ppt/slides/slide2.xml" Id="Rac8176a9e0b84409" /><Relationship Type="http://schemas.openxmlformats.org/officeDocument/2006/relationships/slide" Target="/ppt/slides/slide3.xml" Id="R6d51d4ed489f4550" /><Relationship Type="http://schemas.openxmlformats.org/officeDocument/2006/relationships/slide" Target="/ppt/slides/slide4.xml" Id="R8f501b991c03486e" /><Relationship Type="http://schemas.openxmlformats.org/officeDocument/2006/relationships/slide" Target="/ppt/slides/slide5.xml" Id="R05106923dce64842" /><Relationship Type="http://schemas.openxmlformats.org/officeDocument/2006/relationships/slide" Target="/ppt/slides/slide6.xml" Id="R70513116e84c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9cfa4607546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b4f15e510421c" /><Relationship Type="http://schemas.openxmlformats.org/officeDocument/2006/relationships/theme" Target="/ppt/slideMasters/theme/theme1.xml" Id="Rae52282bde2a4e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4b4f15e51042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6d2845261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2ff11f3c64f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0c612bb4b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1bf2fe1a946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1dc9cb3d04d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0d111a4c441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BIOPROTEIN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BIOPROTEIN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−9 773 878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993 362 913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