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9fc79dc1f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185168ce846e3"/>
  </p:sldMasterIdLst>
  <p:sldIdLst>
    <p:sldId xmlns:r="http://schemas.openxmlformats.org/officeDocument/2006/relationships" id="256" r:id="Rd840079ada2844d5"/>
    <p:sldId xmlns:r="http://schemas.openxmlformats.org/officeDocument/2006/relationships" id="257" r:id="R916a2ef519b14c23"/>
    <p:sldId xmlns:r="http://schemas.openxmlformats.org/officeDocument/2006/relationships" id="258" r:id="Rb58fe1511d0c43dd"/>
    <p:sldId xmlns:r="http://schemas.openxmlformats.org/officeDocument/2006/relationships" id="259" r:id="Rce958ec366b54d87"/>
    <p:sldId xmlns:r="http://schemas.openxmlformats.org/officeDocument/2006/relationships" id="260" r:id="R6d555abc2ec24277"/>
    <p:sldId xmlns:r="http://schemas.openxmlformats.org/officeDocument/2006/relationships" id="261" r:id="R798485d1e9d2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185168ce846e3" /><Relationship Type="http://schemas.openxmlformats.org/officeDocument/2006/relationships/slide" Target="/ppt/slides/slide1.xml" Id="Rd840079ada2844d5" /><Relationship Type="http://schemas.openxmlformats.org/officeDocument/2006/relationships/slide" Target="/ppt/slides/slide2.xml" Id="R916a2ef519b14c23" /><Relationship Type="http://schemas.openxmlformats.org/officeDocument/2006/relationships/slide" Target="/ppt/slides/slide3.xml" Id="Rb58fe1511d0c43dd" /><Relationship Type="http://schemas.openxmlformats.org/officeDocument/2006/relationships/slide" Target="/ppt/slides/slide4.xml" Id="Rce958ec366b54d87" /><Relationship Type="http://schemas.openxmlformats.org/officeDocument/2006/relationships/slide" Target="/ppt/slides/slide5.xml" Id="R6d555abc2ec24277" /><Relationship Type="http://schemas.openxmlformats.org/officeDocument/2006/relationships/slide" Target="/ppt/slides/slide6.xml" Id="R798485d1e9d2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6af9ac479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a547f9d9d4e10" /><Relationship Type="http://schemas.openxmlformats.org/officeDocument/2006/relationships/theme" Target="/ppt/slideMasters/theme/theme1.xml" Id="Red210a789a13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a547f9d9d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96b988c849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0d2b8becb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a345b3fb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b6db68c63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7753c1abb49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f9cf15f1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