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57c40dc2f143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b1aab116144171"/>
  </p:sldMasterIdLst>
  <p:sldIdLst>
    <p:sldId xmlns:r="http://schemas.openxmlformats.org/officeDocument/2006/relationships" id="256" r:id="R1c2c4dab2207445f"/>
    <p:sldId xmlns:r="http://schemas.openxmlformats.org/officeDocument/2006/relationships" id="257" r:id="R47c2433b11554776"/>
    <p:sldId xmlns:r="http://schemas.openxmlformats.org/officeDocument/2006/relationships" id="258" r:id="R98662846980e4511"/>
    <p:sldId xmlns:r="http://schemas.openxmlformats.org/officeDocument/2006/relationships" id="259" r:id="Raff585ba936a4791"/>
    <p:sldId xmlns:r="http://schemas.openxmlformats.org/officeDocument/2006/relationships" id="260" r:id="Reb2ca36c3f5749f4"/>
    <p:sldId xmlns:r="http://schemas.openxmlformats.org/officeDocument/2006/relationships" id="261" r:id="R52870e63338b452a"/>
    <p:sldId xmlns:r="http://schemas.openxmlformats.org/officeDocument/2006/relationships" id="262" r:id="Rfa7f763d555048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b1aab116144171" /><Relationship Type="http://schemas.openxmlformats.org/officeDocument/2006/relationships/slide" Target="/ppt/slides/slide1.xml" Id="R1c2c4dab2207445f" /><Relationship Type="http://schemas.openxmlformats.org/officeDocument/2006/relationships/slide" Target="/ppt/slides/slide2.xml" Id="R47c2433b11554776" /><Relationship Type="http://schemas.openxmlformats.org/officeDocument/2006/relationships/slide" Target="/ppt/slides/slide3.xml" Id="R98662846980e4511" /><Relationship Type="http://schemas.openxmlformats.org/officeDocument/2006/relationships/slide" Target="/ppt/slides/slide4.xml" Id="Raff585ba936a4791" /><Relationship Type="http://schemas.openxmlformats.org/officeDocument/2006/relationships/slide" Target="/ppt/slides/slide5.xml" Id="Reb2ca36c3f5749f4" /><Relationship Type="http://schemas.openxmlformats.org/officeDocument/2006/relationships/slide" Target="/ppt/slides/slide6.xml" Id="R52870e63338b452a" /><Relationship Type="http://schemas.openxmlformats.org/officeDocument/2006/relationships/slide" Target="/ppt/slides/slide7.xml" Id="Rfa7f763d555048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789487c69d43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122f3c6804659" /><Relationship Type="http://schemas.openxmlformats.org/officeDocument/2006/relationships/theme" Target="/ppt/slideMasters/theme/theme1.xml" Id="Ra6279dc66c184c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3122f3c68046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275a765f44e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d9612cc2a44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1d318614d43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71a9943cc4b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a4ab65c914e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4ec53f50a4d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41caed5e944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STIAN 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L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−110 193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3 809 772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3 811 554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LINDE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Sundts gate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993 346 721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L INVEST AS</a:t>
            </a:r>
          </a:p>
        </p:txBody>
      </p:sp>
    </p:spTree>
  </p:cSld>
  <p:clrMapOvr>
    <a:masterClrMapping xmlns:a="http://schemas.openxmlformats.org/drawingml/2006/main"/>
  </p:clrMapOvr>
</p:sld>
</file>