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0790dd9d9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a9fd85c494df7"/>
  </p:sldMasterIdLst>
  <p:sldIdLst>
    <p:sldId xmlns:r="http://schemas.openxmlformats.org/officeDocument/2006/relationships" id="256" r:id="Rc1d4645df6a64a55"/>
    <p:sldId xmlns:r="http://schemas.openxmlformats.org/officeDocument/2006/relationships" id="257" r:id="R337dbf8b3355467b"/>
    <p:sldId xmlns:r="http://schemas.openxmlformats.org/officeDocument/2006/relationships" id="258" r:id="Rc9872e8058b74f34"/>
    <p:sldId xmlns:r="http://schemas.openxmlformats.org/officeDocument/2006/relationships" id="259" r:id="R1f0874145c08416f"/>
    <p:sldId xmlns:r="http://schemas.openxmlformats.org/officeDocument/2006/relationships" id="260" r:id="R1262329eb2f34112"/>
    <p:sldId xmlns:r="http://schemas.openxmlformats.org/officeDocument/2006/relationships" id="261" r:id="R77b82beb27e94fcb"/>
    <p:sldId xmlns:r="http://schemas.openxmlformats.org/officeDocument/2006/relationships" id="262" r:id="Rae044055333a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a9fd85c494df7" /><Relationship Type="http://schemas.openxmlformats.org/officeDocument/2006/relationships/slide" Target="/ppt/slides/slide1.xml" Id="Rc1d4645df6a64a55" /><Relationship Type="http://schemas.openxmlformats.org/officeDocument/2006/relationships/slide" Target="/ppt/slides/slide2.xml" Id="R337dbf8b3355467b" /><Relationship Type="http://schemas.openxmlformats.org/officeDocument/2006/relationships/slide" Target="/ppt/slides/slide3.xml" Id="Rc9872e8058b74f34" /><Relationship Type="http://schemas.openxmlformats.org/officeDocument/2006/relationships/slide" Target="/ppt/slides/slide4.xml" Id="R1f0874145c08416f" /><Relationship Type="http://schemas.openxmlformats.org/officeDocument/2006/relationships/slide" Target="/ppt/slides/slide5.xml" Id="R1262329eb2f34112" /><Relationship Type="http://schemas.openxmlformats.org/officeDocument/2006/relationships/slide" Target="/ppt/slides/slide6.xml" Id="R77b82beb27e94fcb" /><Relationship Type="http://schemas.openxmlformats.org/officeDocument/2006/relationships/slide" Target="/ppt/slides/slide7.xml" Id="Rae044055333a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c6ecf67e745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2e510e8834598" /><Relationship Type="http://schemas.openxmlformats.org/officeDocument/2006/relationships/theme" Target="/ppt/slideMasters/theme/theme1.xml" Id="R59173cd89df2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02e510e88345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edf6e4d96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e19b0e5b2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64b6ff3cc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01c41a494d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e9a603865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165b739ae40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ad20c7b5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PARMEGGIANI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24 779 723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24 826 008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ALESSANDRO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Eckersbergs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sandro@parmeggiani.no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993 320 587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