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939ebeb1ab44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0b254569e74d12"/>
  </p:sldMasterIdLst>
  <p:sldIdLst>
    <p:sldId xmlns:r="http://schemas.openxmlformats.org/officeDocument/2006/relationships" id="256" r:id="R3cb5cb2d43d04f11"/>
    <p:sldId xmlns:r="http://schemas.openxmlformats.org/officeDocument/2006/relationships" id="257" r:id="Refc2b8f1384342a6"/>
    <p:sldId xmlns:r="http://schemas.openxmlformats.org/officeDocument/2006/relationships" id="258" r:id="Re82eabcabd2045a0"/>
    <p:sldId xmlns:r="http://schemas.openxmlformats.org/officeDocument/2006/relationships" id="259" r:id="R5c4da876e4f94bae"/>
    <p:sldId xmlns:r="http://schemas.openxmlformats.org/officeDocument/2006/relationships" id="260" r:id="R58d7d4ad020648f6"/>
    <p:sldId xmlns:r="http://schemas.openxmlformats.org/officeDocument/2006/relationships" id="261" r:id="Re8b87dc9601149e4"/>
    <p:sldId xmlns:r="http://schemas.openxmlformats.org/officeDocument/2006/relationships" id="262" r:id="Re98a4a14dfa642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b254569e74d12" /><Relationship Type="http://schemas.openxmlformats.org/officeDocument/2006/relationships/slide" Target="/ppt/slides/slide1.xml" Id="R3cb5cb2d43d04f11" /><Relationship Type="http://schemas.openxmlformats.org/officeDocument/2006/relationships/slide" Target="/ppt/slides/slide2.xml" Id="Refc2b8f1384342a6" /><Relationship Type="http://schemas.openxmlformats.org/officeDocument/2006/relationships/slide" Target="/ppt/slides/slide3.xml" Id="Re82eabcabd2045a0" /><Relationship Type="http://schemas.openxmlformats.org/officeDocument/2006/relationships/slide" Target="/ppt/slides/slide4.xml" Id="R5c4da876e4f94bae" /><Relationship Type="http://schemas.openxmlformats.org/officeDocument/2006/relationships/slide" Target="/ppt/slides/slide5.xml" Id="R58d7d4ad020648f6" /><Relationship Type="http://schemas.openxmlformats.org/officeDocument/2006/relationships/slide" Target="/ppt/slides/slide6.xml" Id="Re8b87dc9601149e4" /><Relationship Type="http://schemas.openxmlformats.org/officeDocument/2006/relationships/slide" Target="/ppt/slides/slide7.xml" Id="Re98a4a14dfa642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a1e3e693bc4c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d009c38314d92" /><Relationship Type="http://schemas.openxmlformats.org/officeDocument/2006/relationships/theme" Target="/ppt/slideMasters/theme/theme1.xml" Id="R4070476527b347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9d009c38314d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ca8d6a73847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0b31dfc7e48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b3fa58db74f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333b0655d46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4595ece8049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af996ca634d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5d44139c549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HASVOLD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HASVOLD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1 092 242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2 855 536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HASVOLD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Nordsinni 648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993 308 552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