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63da92b4884d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83d19559194678"/>
  </p:sldMasterIdLst>
  <p:sldIdLst>
    <p:sldId xmlns:r="http://schemas.openxmlformats.org/officeDocument/2006/relationships" id="256" r:id="Rd93d3f2fe1a84749"/>
    <p:sldId xmlns:r="http://schemas.openxmlformats.org/officeDocument/2006/relationships" id="257" r:id="R892f07e39d5741b9"/>
    <p:sldId xmlns:r="http://schemas.openxmlformats.org/officeDocument/2006/relationships" id="258" r:id="R4a8af00cfe554a75"/>
    <p:sldId xmlns:r="http://schemas.openxmlformats.org/officeDocument/2006/relationships" id="259" r:id="R86fb64d932ad4b0c"/>
    <p:sldId xmlns:r="http://schemas.openxmlformats.org/officeDocument/2006/relationships" id="260" r:id="Rbc4a5909e9954edf"/>
    <p:sldId xmlns:r="http://schemas.openxmlformats.org/officeDocument/2006/relationships" id="261" r:id="Rce65e46659de43ab"/>
    <p:sldId xmlns:r="http://schemas.openxmlformats.org/officeDocument/2006/relationships" id="262" r:id="Rdc1c44cd9dec4e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3d19559194678" /><Relationship Type="http://schemas.openxmlformats.org/officeDocument/2006/relationships/slide" Target="/ppt/slides/slide1.xml" Id="Rd93d3f2fe1a84749" /><Relationship Type="http://schemas.openxmlformats.org/officeDocument/2006/relationships/slide" Target="/ppt/slides/slide2.xml" Id="R892f07e39d5741b9" /><Relationship Type="http://schemas.openxmlformats.org/officeDocument/2006/relationships/slide" Target="/ppt/slides/slide3.xml" Id="R4a8af00cfe554a75" /><Relationship Type="http://schemas.openxmlformats.org/officeDocument/2006/relationships/slide" Target="/ppt/slides/slide4.xml" Id="R86fb64d932ad4b0c" /><Relationship Type="http://schemas.openxmlformats.org/officeDocument/2006/relationships/slide" Target="/ppt/slides/slide5.xml" Id="Rbc4a5909e9954edf" /><Relationship Type="http://schemas.openxmlformats.org/officeDocument/2006/relationships/slide" Target="/ppt/slides/slide6.xml" Id="Rce65e46659de43ab" /><Relationship Type="http://schemas.openxmlformats.org/officeDocument/2006/relationships/slide" Target="/ppt/slides/slide7.xml" Id="Rdc1c44cd9dec4e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d9ed07190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45f9b08024ffd" /><Relationship Type="http://schemas.openxmlformats.org/officeDocument/2006/relationships/theme" Target="/ppt/slideMasters/theme/theme1.xml" Id="R33b87a22932a45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c45f9b08024f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a456166a941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af4215ae443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8288436a445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5ee82f84c4b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65d8375154a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ecb1160cf4a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3e560a06e40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