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473cc4c63b42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bd4b662f6a433b"/>
  </p:sldMasterIdLst>
  <p:sldIdLst>
    <p:sldId xmlns:r="http://schemas.openxmlformats.org/officeDocument/2006/relationships" id="256" r:id="R48cb9633bdf54cbc"/>
    <p:sldId xmlns:r="http://schemas.openxmlformats.org/officeDocument/2006/relationships" id="257" r:id="R92c9dcb149a44ab5"/>
    <p:sldId xmlns:r="http://schemas.openxmlformats.org/officeDocument/2006/relationships" id="258" r:id="R6a5f6f47c59b4ace"/>
    <p:sldId xmlns:r="http://schemas.openxmlformats.org/officeDocument/2006/relationships" id="259" r:id="R73cd1f5507424459"/>
    <p:sldId xmlns:r="http://schemas.openxmlformats.org/officeDocument/2006/relationships" id="260" r:id="Rd678bd832f414fb5"/>
    <p:sldId xmlns:r="http://schemas.openxmlformats.org/officeDocument/2006/relationships" id="261" r:id="Rc1dd7394284f4376"/>
    <p:sldId xmlns:r="http://schemas.openxmlformats.org/officeDocument/2006/relationships" id="262" r:id="Re9542f5557404c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d4b662f6a433b" /><Relationship Type="http://schemas.openxmlformats.org/officeDocument/2006/relationships/slide" Target="/ppt/slides/slide1.xml" Id="R48cb9633bdf54cbc" /><Relationship Type="http://schemas.openxmlformats.org/officeDocument/2006/relationships/slide" Target="/ppt/slides/slide2.xml" Id="R92c9dcb149a44ab5" /><Relationship Type="http://schemas.openxmlformats.org/officeDocument/2006/relationships/slide" Target="/ppt/slides/slide3.xml" Id="R6a5f6f47c59b4ace" /><Relationship Type="http://schemas.openxmlformats.org/officeDocument/2006/relationships/slide" Target="/ppt/slides/slide4.xml" Id="R73cd1f5507424459" /><Relationship Type="http://schemas.openxmlformats.org/officeDocument/2006/relationships/slide" Target="/ppt/slides/slide5.xml" Id="Rd678bd832f414fb5" /><Relationship Type="http://schemas.openxmlformats.org/officeDocument/2006/relationships/slide" Target="/ppt/slides/slide6.xml" Id="Rc1dd7394284f4376" /><Relationship Type="http://schemas.openxmlformats.org/officeDocument/2006/relationships/slide" Target="/ppt/slides/slide7.xml" Id="Re9542f5557404c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8a7c477c0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b5b1f667d4c8c" /><Relationship Type="http://schemas.openxmlformats.org/officeDocument/2006/relationships/theme" Target="/ppt/slideMasters/theme/theme1.xml" Id="R2c828505d8aa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6b5b1f667d4c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d9141339b4d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b11a75ad345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ad80bb6e0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56827ba4b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f2e5b6e0c4a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f5f85b46b42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5da9c2eda4f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LOLE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LOLE INDUSTRIES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1 760 610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781 399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−3 119 778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9 485 130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MENKERUD CATO GRØNVOLD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MENKERUD CHARLOTTE E 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Hamarvegen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2613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993 222 151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