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c098df1d58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cebbc22f2e40ca"/>
  </p:sldMasterIdLst>
  <p:sldIdLst>
    <p:sldId xmlns:r="http://schemas.openxmlformats.org/officeDocument/2006/relationships" id="256" r:id="R1c082ecee27e438e"/>
    <p:sldId xmlns:r="http://schemas.openxmlformats.org/officeDocument/2006/relationships" id="257" r:id="R38b938b2028547f2"/>
    <p:sldId xmlns:r="http://schemas.openxmlformats.org/officeDocument/2006/relationships" id="258" r:id="Rd7b28ae3b41f496d"/>
    <p:sldId xmlns:r="http://schemas.openxmlformats.org/officeDocument/2006/relationships" id="259" r:id="R127d84dbea794632"/>
    <p:sldId xmlns:r="http://schemas.openxmlformats.org/officeDocument/2006/relationships" id="260" r:id="R4d310244cfb74c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ebbc22f2e40ca" /><Relationship Type="http://schemas.openxmlformats.org/officeDocument/2006/relationships/slide" Target="/ppt/slides/slide1.xml" Id="R1c082ecee27e438e" /><Relationship Type="http://schemas.openxmlformats.org/officeDocument/2006/relationships/slide" Target="/ppt/slides/slide2.xml" Id="R38b938b2028547f2" /><Relationship Type="http://schemas.openxmlformats.org/officeDocument/2006/relationships/slide" Target="/ppt/slides/slide3.xml" Id="Rd7b28ae3b41f496d" /><Relationship Type="http://schemas.openxmlformats.org/officeDocument/2006/relationships/slide" Target="/ppt/slides/slide4.xml" Id="R127d84dbea794632" /><Relationship Type="http://schemas.openxmlformats.org/officeDocument/2006/relationships/slide" Target="/ppt/slides/slide5.xml" Id="R4d310244cfb74c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2eaf96df241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9377616af4b7b" /><Relationship Type="http://schemas.openxmlformats.org/officeDocument/2006/relationships/theme" Target="/ppt/slideMasters/theme/theme1.xml" Id="R44ea1078f04244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9377616af4b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54b76eaf449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605ce102d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bb66a283a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7f2a2a996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80c5670d040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ARNE RIISES FOTBALLSKOLE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ARNE RIISES FOTBALLSKOLE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