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00efe49323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82e6ef3934c71"/>
  </p:sldMasterIdLst>
  <p:sldIdLst>
    <p:sldId xmlns:r="http://schemas.openxmlformats.org/officeDocument/2006/relationships" id="256" r:id="Rea8967549f3c4a26"/>
    <p:sldId xmlns:r="http://schemas.openxmlformats.org/officeDocument/2006/relationships" id="257" r:id="Ra59a26c831754270"/>
    <p:sldId xmlns:r="http://schemas.openxmlformats.org/officeDocument/2006/relationships" id="258" r:id="R7cc5a270d9cf47e4"/>
    <p:sldId xmlns:r="http://schemas.openxmlformats.org/officeDocument/2006/relationships" id="259" r:id="Rb6eaabc81343444b"/>
    <p:sldId xmlns:r="http://schemas.openxmlformats.org/officeDocument/2006/relationships" id="260" r:id="Rb21ed664e5ab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82e6ef3934c71" /><Relationship Type="http://schemas.openxmlformats.org/officeDocument/2006/relationships/slide" Target="/ppt/slides/slide1.xml" Id="Rea8967549f3c4a26" /><Relationship Type="http://schemas.openxmlformats.org/officeDocument/2006/relationships/slide" Target="/ppt/slides/slide2.xml" Id="Ra59a26c831754270" /><Relationship Type="http://schemas.openxmlformats.org/officeDocument/2006/relationships/slide" Target="/ppt/slides/slide3.xml" Id="R7cc5a270d9cf47e4" /><Relationship Type="http://schemas.openxmlformats.org/officeDocument/2006/relationships/slide" Target="/ppt/slides/slide4.xml" Id="Rb6eaabc81343444b" /><Relationship Type="http://schemas.openxmlformats.org/officeDocument/2006/relationships/slide" Target="/ppt/slides/slide5.xml" Id="Rb21ed664e5ab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8619f30294a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d38efb2e941cd" /><Relationship Type="http://schemas.openxmlformats.org/officeDocument/2006/relationships/theme" Target="/ppt/slideMasters/theme/theme1.xml" Id="Rf533b04536ea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d38efb2e9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d50620082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eb165bdd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94ee5888e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aa9ac22243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15085bfcd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JOHNSEN CONTRACTING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JOHNSEN CONTRACTING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