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80731e2fef42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7f9c9a6e6466b"/>
  </p:sldMasterIdLst>
  <p:sldIdLst>
    <p:sldId xmlns:r="http://schemas.openxmlformats.org/officeDocument/2006/relationships" id="256" r:id="Rdd38b1d17cd842f9"/>
    <p:sldId xmlns:r="http://schemas.openxmlformats.org/officeDocument/2006/relationships" id="257" r:id="Rf4fcae0ad7c04ecc"/>
    <p:sldId xmlns:r="http://schemas.openxmlformats.org/officeDocument/2006/relationships" id="258" r:id="R7d353e868de24fdf"/>
    <p:sldId xmlns:r="http://schemas.openxmlformats.org/officeDocument/2006/relationships" id="259" r:id="Rd2463588dc2f4b75"/>
    <p:sldId xmlns:r="http://schemas.openxmlformats.org/officeDocument/2006/relationships" id="260" r:id="R9c1fd13a93954028"/>
    <p:sldId xmlns:r="http://schemas.openxmlformats.org/officeDocument/2006/relationships" id="261" r:id="Rebbe38403cc548c7"/>
    <p:sldId xmlns:r="http://schemas.openxmlformats.org/officeDocument/2006/relationships" id="262" r:id="R440286a0864640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7f9c9a6e6466b" /><Relationship Type="http://schemas.openxmlformats.org/officeDocument/2006/relationships/slide" Target="/ppt/slides/slide1.xml" Id="Rdd38b1d17cd842f9" /><Relationship Type="http://schemas.openxmlformats.org/officeDocument/2006/relationships/slide" Target="/ppt/slides/slide2.xml" Id="Rf4fcae0ad7c04ecc" /><Relationship Type="http://schemas.openxmlformats.org/officeDocument/2006/relationships/slide" Target="/ppt/slides/slide3.xml" Id="R7d353e868de24fdf" /><Relationship Type="http://schemas.openxmlformats.org/officeDocument/2006/relationships/slide" Target="/ppt/slides/slide4.xml" Id="Rd2463588dc2f4b75" /><Relationship Type="http://schemas.openxmlformats.org/officeDocument/2006/relationships/slide" Target="/ppt/slides/slide5.xml" Id="R9c1fd13a93954028" /><Relationship Type="http://schemas.openxmlformats.org/officeDocument/2006/relationships/slide" Target="/ppt/slides/slide6.xml" Id="Rebbe38403cc548c7" /><Relationship Type="http://schemas.openxmlformats.org/officeDocument/2006/relationships/slide" Target="/ppt/slides/slide7.xml" Id="R440286a0864640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c42c7d0d24b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fae9400704d5e" /><Relationship Type="http://schemas.openxmlformats.org/officeDocument/2006/relationships/theme" Target="/ppt/slideMasters/theme/theme1.xml" Id="Rf9301ade755748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3fae9400704d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604dbf7154f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cc518c06547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7a83a5f424a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957dabf8e44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2b823fdb647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a91bb098a4a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1c94074734f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−5 391 425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67 803 577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73 402 834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318 921 641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CALIDRIS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JAVEL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TALAS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LERBI INVEST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ERIK LERSETH AS  –  8,5 %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 Wedels plass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993 136 913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