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ebba30a10348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8334ab65084dfa"/>
  </p:sldMasterIdLst>
  <p:sldIdLst>
    <p:sldId xmlns:r="http://schemas.openxmlformats.org/officeDocument/2006/relationships" id="256" r:id="R3de2586ddfbc474d"/>
    <p:sldId xmlns:r="http://schemas.openxmlformats.org/officeDocument/2006/relationships" id="257" r:id="Rab7c94490cfd471a"/>
    <p:sldId xmlns:r="http://schemas.openxmlformats.org/officeDocument/2006/relationships" id="258" r:id="R7028c169f63042bc"/>
    <p:sldId xmlns:r="http://schemas.openxmlformats.org/officeDocument/2006/relationships" id="259" r:id="R1e6c3473f945443c"/>
    <p:sldId xmlns:r="http://schemas.openxmlformats.org/officeDocument/2006/relationships" id="260" r:id="R34aa371c8d434d86"/>
    <p:sldId xmlns:r="http://schemas.openxmlformats.org/officeDocument/2006/relationships" id="261" r:id="Reb5035779d5941f5"/>
    <p:sldId xmlns:r="http://schemas.openxmlformats.org/officeDocument/2006/relationships" id="262" r:id="R31cbf90383fd48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8334ab65084dfa" /><Relationship Type="http://schemas.openxmlformats.org/officeDocument/2006/relationships/slide" Target="/ppt/slides/slide1.xml" Id="R3de2586ddfbc474d" /><Relationship Type="http://schemas.openxmlformats.org/officeDocument/2006/relationships/slide" Target="/ppt/slides/slide2.xml" Id="Rab7c94490cfd471a" /><Relationship Type="http://schemas.openxmlformats.org/officeDocument/2006/relationships/slide" Target="/ppt/slides/slide3.xml" Id="R7028c169f63042bc" /><Relationship Type="http://schemas.openxmlformats.org/officeDocument/2006/relationships/slide" Target="/ppt/slides/slide4.xml" Id="R1e6c3473f945443c" /><Relationship Type="http://schemas.openxmlformats.org/officeDocument/2006/relationships/slide" Target="/ppt/slides/slide5.xml" Id="R34aa371c8d434d86" /><Relationship Type="http://schemas.openxmlformats.org/officeDocument/2006/relationships/slide" Target="/ppt/slides/slide6.xml" Id="Reb5035779d5941f5" /><Relationship Type="http://schemas.openxmlformats.org/officeDocument/2006/relationships/slide" Target="/ppt/slides/slide7.xml" Id="R31cbf90383fd48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35d1a392f848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21b96fe544268" /><Relationship Type="http://schemas.openxmlformats.org/officeDocument/2006/relationships/theme" Target="/ppt/slideMasters/theme/theme1.xml" Id="R52b12f15197846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e21b96fe5442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025d4c5f54a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686a7601d49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2916e15f244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4e648c0184d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1c85e12b942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b35db281f47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cd237b32845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ASBJØRN KROGSTAD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KROGSTAD HOLDING AS ble etablert [år] og holder til i Lundamo.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325 571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325 571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KROGSTAD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Bruavegen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7232 Lundamo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993 129 607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