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b30e571428f47b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5087062aa3a4815"/>
  </p:sldMasterIdLst>
  <p:sldIdLst>
    <p:sldId xmlns:r="http://schemas.openxmlformats.org/officeDocument/2006/relationships" id="256" r:id="Rb5192c2ec98d4387"/>
    <p:sldId xmlns:r="http://schemas.openxmlformats.org/officeDocument/2006/relationships" id="257" r:id="R197d8f07899c48dd"/>
    <p:sldId xmlns:r="http://schemas.openxmlformats.org/officeDocument/2006/relationships" id="258" r:id="R8791a18a8ca4418d"/>
    <p:sldId xmlns:r="http://schemas.openxmlformats.org/officeDocument/2006/relationships" id="259" r:id="Rb1c7211071ff4247"/>
    <p:sldId xmlns:r="http://schemas.openxmlformats.org/officeDocument/2006/relationships" id="260" r:id="R01d604e7240d445a"/>
    <p:sldId xmlns:r="http://schemas.openxmlformats.org/officeDocument/2006/relationships" id="261" r:id="Rcf809a124af94f0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087062aa3a4815" /><Relationship Type="http://schemas.openxmlformats.org/officeDocument/2006/relationships/slide" Target="/ppt/slides/slide1.xml" Id="Rb5192c2ec98d4387" /><Relationship Type="http://schemas.openxmlformats.org/officeDocument/2006/relationships/slide" Target="/ppt/slides/slide2.xml" Id="R197d8f07899c48dd" /><Relationship Type="http://schemas.openxmlformats.org/officeDocument/2006/relationships/slide" Target="/ppt/slides/slide3.xml" Id="R8791a18a8ca4418d" /><Relationship Type="http://schemas.openxmlformats.org/officeDocument/2006/relationships/slide" Target="/ppt/slides/slide4.xml" Id="Rb1c7211071ff4247" /><Relationship Type="http://schemas.openxmlformats.org/officeDocument/2006/relationships/slide" Target="/ppt/slides/slide5.xml" Id="R01d604e7240d445a" /><Relationship Type="http://schemas.openxmlformats.org/officeDocument/2006/relationships/slide" Target="/ppt/slides/slide6.xml" Id="Rcf809a124af94f0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98e0c31ee04f2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ae68103d1b4409" /><Relationship Type="http://schemas.openxmlformats.org/officeDocument/2006/relationships/theme" Target="/ppt/slideMasters/theme/theme1.xml" Id="Rb115ad7a6b634a7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6ae68103d1b440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dcbc20d65840b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e9178841d746d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7214b060874b5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36c55fa369458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28a97f9a9d4e0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c19232852b48d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SAMEIET SAGA SJØSIDEN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SAMEIET SAGA SJØSIDEN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SAMEIET SAGA SJØSIDEN ble etablert [år] og holder til i Kyrksæterøra.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SAMEIET SAGA SJØSIDEN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SAMEIET SAGA SJØSIDEN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SAMEIET SAGA SJØSIDEN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468 224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25 831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39 820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394 470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613 662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SAMEIET SAGA SJØSIDEN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Saga Eiendom AS, Trondheimsveien 7C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7200 Kyrksæterøra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 45 03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993 124 702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SAMEIET SAGA SJØSIDEN</a:t>
            </a:r>
          </a:p>
        </p:txBody>
      </p:sp>
    </p:spTree>
  </p:cSld>
  <p:clrMapOvr>
    <a:masterClrMapping xmlns:a="http://schemas.openxmlformats.org/drawingml/2006/main"/>
  </p:clrMapOvr>
</p:sld>
</file>