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886064edf4f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615ba486a4963"/>
  </p:sldMasterIdLst>
  <p:sldIdLst>
    <p:sldId xmlns:r="http://schemas.openxmlformats.org/officeDocument/2006/relationships" id="256" r:id="R0e8d10dc625c4805"/>
    <p:sldId xmlns:r="http://schemas.openxmlformats.org/officeDocument/2006/relationships" id="257" r:id="R060e318af4c44d6c"/>
    <p:sldId xmlns:r="http://schemas.openxmlformats.org/officeDocument/2006/relationships" id="258" r:id="Ra716369d28e948af"/>
    <p:sldId xmlns:r="http://schemas.openxmlformats.org/officeDocument/2006/relationships" id="259" r:id="R938ad827abb94610"/>
    <p:sldId xmlns:r="http://schemas.openxmlformats.org/officeDocument/2006/relationships" id="260" r:id="R92f27528cbc248b6"/>
    <p:sldId xmlns:r="http://schemas.openxmlformats.org/officeDocument/2006/relationships" id="261" r:id="R2ae5bde00f894495"/>
    <p:sldId xmlns:r="http://schemas.openxmlformats.org/officeDocument/2006/relationships" id="262" r:id="R061b8786adfa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615ba486a4963" /><Relationship Type="http://schemas.openxmlformats.org/officeDocument/2006/relationships/slide" Target="/ppt/slides/slide1.xml" Id="R0e8d10dc625c4805" /><Relationship Type="http://schemas.openxmlformats.org/officeDocument/2006/relationships/slide" Target="/ppt/slides/slide2.xml" Id="R060e318af4c44d6c" /><Relationship Type="http://schemas.openxmlformats.org/officeDocument/2006/relationships/slide" Target="/ppt/slides/slide3.xml" Id="Ra716369d28e948af" /><Relationship Type="http://schemas.openxmlformats.org/officeDocument/2006/relationships/slide" Target="/ppt/slides/slide4.xml" Id="R938ad827abb94610" /><Relationship Type="http://schemas.openxmlformats.org/officeDocument/2006/relationships/slide" Target="/ppt/slides/slide5.xml" Id="R92f27528cbc248b6" /><Relationship Type="http://schemas.openxmlformats.org/officeDocument/2006/relationships/slide" Target="/ppt/slides/slide6.xml" Id="R2ae5bde00f894495" /><Relationship Type="http://schemas.openxmlformats.org/officeDocument/2006/relationships/slide" Target="/ppt/slides/slide7.xml" Id="R061b8786adfa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dd5e37f8e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e14d40b464e35" /><Relationship Type="http://schemas.openxmlformats.org/officeDocument/2006/relationships/theme" Target="/ppt/slideMasters/theme/theme1.xml" Id="Redd22c77a6c5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e14d40b46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cbb10f9b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6582c5734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fd695f9ac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af861cd0c4f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21b5db107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983510e16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28b1e55347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HILDENES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HILDENES HOLDING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1 368 545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29 285 664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29 285 664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HILDENES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HILDENES HOLDING AS</a:t>
            </a:r>
          </a:p>
        </p:txBody>
      </p:sp>
    </p:spTree>
  </p:cSld>
  <p:clrMapOvr>
    <a:masterClrMapping xmlns:a="http://schemas.openxmlformats.org/drawingml/2006/main"/>
  </p:clrMapOvr>
</p:sld>
</file>