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681a16e8cd4b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f821a74bf34661"/>
  </p:sldMasterIdLst>
  <p:sldIdLst>
    <p:sldId xmlns:r="http://schemas.openxmlformats.org/officeDocument/2006/relationships" id="256" r:id="R3dd204bc1e404e79"/>
    <p:sldId xmlns:r="http://schemas.openxmlformats.org/officeDocument/2006/relationships" id="257" r:id="R44a7fdfb52ec4cfd"/>
    <p:sldId xmlns:r="http://schemas.openxmlformats.org/officeDocument/2006/relationships" id="258" r:id="R9a5c4b614ebd467f"/>
    <p:sldId xmlns:r="http://schemas.openxmlformats.org/officeDocument/2006/relationships" id="259" r:id="R0eb04441249e46f4"/>
    <p:sldId xmlns:r="http://schemas.openxmlformats.org/officeDocument/2006/relationships" id="260" r:id="Ra860f29ff59b40f7"/>
    <p:sldId xmlns:r="http://schemas.openxmlformats.org/officeDocument/2006/relationships" id="261" r:id="R95779279662d44f7"/>
    <p:sldId xmlns:r="http://schemas.openxmlformats.org/officeDocument/2006/relationships" id="262" r:id="R9c7511cce4064f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f821a74bf34661" /><Relationship Type="http://schemas.openxmlformats.org/officeDocument/2006/relationships/slide" Target="/ppt/slides/slide1.xml" Id="R3dd204bc1e404e79" /><Relationship Type="http://schemas.openxmlformats.org/officeDocument/2006/relationships/slide" Target="/ppt/slides/slide2.xml" Id="R44a7fdfb52ec4cfd" /><Relationship Type="http://schemas.openxmlformats.org/officeDocument/2006/relationships/slide" Target="/ppt/slides/slide3.xml" Id="R9a5c4b614ebd467f" /><Relationship Type="http://schemas.openxmlformats.org/officeDocument/2006/relationships/slide" Target="/ppt/slides/slide4.xml" Id="R0eb04441249e46f4" /><Relationship Type="http://schemas.openxmlformats.org/officeDocument/2006/relationships/slide" Target="/ppt/slides/slide5.xml" Id="Ra860f29ff59b40f7" /><Relationship Type="http://schemas.openxmlformats.org/officeDocument/2006/relationships/slide" Target="/ppt/slides/slide6.xml" Id="R95779279662d44f7" /><Relationship Type="http://schemas.openxmlformats.org/officeDocument/2006/relationships/slide" Target="/ppt/slides/slide7.xml" Id="R9c7511cce4064f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f2ce4af21346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aac1d922694e26" /><Relationship Type="http://schemas.openxmlformats.org/officeDocument/2006/relationships/theme" Target="/ppt/slideMasters/theme/theme1.xml" Id="R280d5a544ebc42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aac1d922694e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6896d3d01949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890c85bc4e47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f7ed1b3da449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0f32cd8df42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06cf6a829a4d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cc8cee41a542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187492b1a4d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NÆRØYSUND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NÆRØYSUND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NÆRØYSUND INVEST AS ble etablert [år] og holder til i Kolvereid.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NÆRØYSUND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NÆRØYSUND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NÆRØYSUND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−227 279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1 194 406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27 059 976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27 192 908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NÆRØYSUND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RØED JØRN OTTO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RØED LILL TOVE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NÆRØYSUND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Bjørkåsvegen 141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7970 Kolvereid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992 995 939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NÆRØYSUND INVEST AS</a:t>
            </a:r>
          </a:p>
        </p:txBody>
      </p:sp>
    </p:spTree>
  </p:cSld>
  <p:clrMapOvr>
    <a:masterClrMapping xmlns:a="http://schemas.openxmlformats.org/drawingml/2006/main"/>
  </p:clrMapOvr>
</p:sld>
</file>