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9e88593f4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d9584eb7a405a"/>
  </p:sldMasterIdLst>
  <p:sldIdLst>
    <p:sldId xmlns:r="http://schemas.openxmlformats.org/officeDocument/2006/relationships" id="256" r:id="Raf65c9c0bf5d490c"/>
    <p:sldId xmlns:r="http://schemas.openxmlformats.org/officeDocument/2006/relationships" id="257" r:id="R50d75eaabbe146b8"/>
    <p:sldId xmlns:r="http://schemas.openxmlformats.org/officeDocument/2006/relationships" id="258" r:id="R216e378d462f45b1"/>
    <p:sldId xmlns:r="http://schemas.openxmlformats.org/officeDocument/2006/relationships" id="259" r:id="R1f465bd80d7349ac"/>
    <p:sldId xmlns:r="http://schemas.openxmlformats.org/officeDocument/2006/relationships" id="260" r:id="R64a66a6b7a5542c5"/>
    <p:sldId xmlns:r="http://schemas.openxmlformats.org/officeDocument/2006/relationships" id="261" r:id="R573803a4f0f449fc"/>
    <p:sldId xmlns:r="http://schemas.openxmlformats.org/officeDocument/2006/relationships" id="262" r:id="Rb4a03ab7be7f47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d9584eb7a405a" /><Relationship Type="http://schemas.openxmlformats.org/officeDocument/2006/relationships/slide" Target="/ppt/slides/slide1.xml" Id="Raf65c9c0bf5d490c" /><Relationship Type="http://schemas.openxmlformats.org/officeDocument/2006/relationships/slide" Target="/ppt/slides/slide2.xml" Id="R50d75eaabbe146b8" /><Relationship Type="http://schemas.openxmlformats.org/officeDocument/2006/relationships/slide" Target="/ppt/slides/slide3.xml" Id="R216e378d462f45b1" /><Relationship Type="http://schemas.openxmlformats.org/officeDocument/2006/relationships/slide" Target="/ppt/slides/slide4.xml" Id="R1f465bd80d7349ac" /><Relationship Type="http://schemas.openxmlformats.org/officeDocument/2006/relationships/slide" Target="/ppt/slides/slide5.xml" Id="R64a66a6b7a5542c5" /><Relationship Type="http://schemas.openxmlformats.org/officeDocument/2006/relationships/slide" Target="/ppt/slides/slide6.xml" Id="R573803a4f0f449fc" /><Relationship Type="http://schemas.openxmlformats.org/officeDocument/2006/relationships/slide" Target="/ppt/slides/slide7.xml" Id="Rb4a03ab7be7f47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aeea81991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fd14c50c14b50" /><Relationship Type="http://schemas.openxmlformats.org/officeDocument/2006/relationships/theme" Target="/ppt/slideMasters/theme/theme1.xml" Id="R7f3f5437a164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8fd14c50c1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2719342345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0a813488f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cec1e6e6a4e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811d43bc5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4475db5c344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f4db9a996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9c00da92c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