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e6eb15075645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e40467b0f344c1"/>
  </p:sldMasterIdLst>
  <p:sldIdLst>
    <p:sldId xmlns:r="http://schemas.openxmlformats.org/officeDocument/2006/relationships" id="256" r:id="R037264694b514739"/>
    <p:sldId xmlns:r="http://schemas.openxmlformats.org/officeDocument/2006/relationships" id="257" r:id="Rb804f62e78024583"/>
    <p:sldId xmlns:r="http://schemas.openxmlformats.org/officeDocument/2006/relationships" id="258" r:id="Rd16ade3d8b134f49"/>
    <p:sldId xmlns:r="http://schemas.openxmlformats.org/officeDocument/2006/relationships" id="259" r:id="Rb6e547025ed7440e"/>
    <p:sldId xmlns:r="http://schemas.openxmlformats.org/officeDocument/2006/relationships" id="260" r:id="R875f94eb4c7c40f2"/>
    <p:sldId xmlns:r="http://schemas.openxmlformats.org/officeDocument/2006/relationships" id="261" r:id="R87eed800f9a646c3"/>
    <p:sldId xmlns:r="http://schemas.openxmlformats.org/officeDocument/2006/relationships" id="262" r:id="Rba42e1654d6b46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40467b0f344c1" /><Relationship Type="http://schemas.openxmlformats.org/officeDocument/2006/relationships/slide" Target="/ppt/slides/slide1.xml" Id="R037264694b514739" /><Relationship Type="http://schemas.openxmlformats.org/officeDocument/2006/relationships/slide" Target="/ppt/slides/slide2.xml" Id="Rb804f62e78024583" /><Relationship Type="http://schemas.openxmlformats.org/officeDocument/2006/relationships/slide" Target="/ppt/slides/slide3.xml" Id="Rd16ade3d8b134f49" /><Relationship Type="http://schemas.openxmlformats.org/officeDocument/2006/relationships/slide" Target="/ppt/slides/slide4.xml" Id="Rb6e547025ed7440e" /><Relationship Type="http://schemas.openxmlformats.org/officeDocument/2006/relationships/slide" Target="/ppt/slides/slide5.xml" Id="R875f94eb4c7c40f2" /><Relationship Type="http://schemas.openxmlformats.org/officeDocument/2006/relationships/slide" Target="/ppt/slides/slide6.xml" Id="R87eed800f9a646c3" /><Relationship Type="http://schemas.openxmlformats.org/officeDocument/2006/relationships/slide" Target="/ppt/slides/slide7.xml" Id="Rba42e1654d6b46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c78e153e242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befe24cf94f86" /><Relationship Type="http://schemas.openxmlformats.org/officeDocument/2006/relationships/theme" Target="/ppt/slideMasters/theme/theme1.xml" Id="Ra97bcb58f2db49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5befe24cf9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e27130352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adef75ed64d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bea5dfaaf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e1cbbfc4f44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a343e0d20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e5145a60049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823f4ce49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4 636 958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