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b54b7dc764c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3f5b2342f744ae"/>
  </p:sldMasterIdLst>
  <p:sldIdLst>
    <p:sldId xmlns:r="http://schemas.openxmlformats.org/officeDocument/2006/relationships" id="256" r:id="R03644e381b144c6d"/>
    <p:sldId xmlns:r="http://schemas.openxmlformats.org/officeDocument/2006/relationships" id="257" r:id="R12771a95daea42a0"/>
    <p:sldId xmlns:r="http://schemas.openxmlformats.org/officeDocument/2006/relationships" id="258" r:id="R76912e703097446e"/>
    <p:sldId xmlns:r="http://schemas.openxmlformats.org/officeDocument/2006/relationships" id="259" r:id="R49675fe4d25641eb"/>
    <p:sldId xmlns:r="http://schemas.openxmlformats.org/officeDocument/2006/relationships" id="260" r:id="R6c20abc76e164f88"/>
    <p:sldId xmlns:r="http://schemas.openxmlformats.org/officeDocument/2006/relationships" id="261" r:id="R75c2a2926e1648c8"/>
    <p:sldId xmlns:r="http://schemas.openxmlformats.org/officeDocument/2006/relationships" id="262" r:id="Re5c8a5ae5450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f5b2342f744ae" /><Relationship Type="http://schemas.openxmlformats.org/officeDocument/2006/relationships/slide" Target="/ppt/slides/slide1.xml" Id="R03644e381b144c6d" /><Relationship Type="http://schemas.openxmlformats.org/officeDocument/2006/relationships/slide" Target="/ppt/slides/slide2.xml" Id="R12771a95daea42a0" /><Relationship Type="http://schemas.openxmlformats.org/officeDocument/2006/relationships/slide" Target="/ppt/slides/slide3.xml" Id="R76912e703097446e" /><Relationship Type="http://schemas.openxmlformats.org/officeDocument/2006/relationships/slide" Target="/ppt/slides/slide4.xml" Id="R49675fe4d25641eb" /><Relationship Type="http://schemas.openxmlformats.org/officeDocument/2006/relationships/slide" Target="/ppt/slides/slide5.xml" Id="R6c20abc76e164f88" /><Relationship Type="http://schemas.openxmlformats.org/officeDocument/2006/relationships/slide" Target="/ppt/slides/slide6.xml" Id="R75c2a2926e1648c8" /><Relationship Type="http://schemas.openxmlformats.org/officeDocument/2006/relationships/slide" Target="/ppt/slides/slide7.xml" Id="Re5c8a5ae5450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09ab44d90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4b77eb1fe4e8a" /><Relationship Type="http://schemas.openxmlformats.org/officeDocument/2006/relationships/theme" Target="/ppt/slideMasters/theme/theme1.xml" Id="Ra69d52b8f5a74b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4b77eb1fe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cc951dc55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d61003981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3a933007e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c2ac0389d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42130f54948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63d2c977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606ac3eff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