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d71910776f4d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ed2054def74fdb"/>
  </p:sldMasterIdLst>
  <p:sldIdLst>
    <p:sldId xmlns:r="http://schemas.openxmlformats.org/officeDocument/2006/relationships" id="256" r:id="R00a0aad15b424494"/>
    <p:sldId xmlns:r="http://schemas.openxmlformats.org/officeDocument/2006/relationships" id="257" r:id="R8bb00255fd1b4cf7"/>
    <p:sldId xmlns:r="http://schemas.openxmlformats.org/officeDocument/2006/relationships" id="258" r:id="R2a7f820d75234a60"/>
    <p:sldId xmlns:r="http://schemas.openxmlformats.org/officeDocument/2006/relationships" id="259" r:id="R739ad1046f5b49fc"/>
    <p:sldId xmlns:r="http://schemas.openxmlformats.org/officeDocument/2006/relationships" id="260" r:id="R43d763a460764cdd"/>
    <p:sldId xmlns:r="http://schemas.openxmlformats.org/officeDocument/2006/relationships" id="261" r:id="R781f1456e137441b"/>
    <p:sldId xmlns:r="http://schemas.openxmlformats.org/officeDocument/2006/relationships" id="262" r:id="Raf2ef664c97b4a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d2054def74fdb" /><Relationship Type="http://schemas.openxmlformats.org/officeDocument/2006/relationships/slide" Target="/ppt/slides/slide1.xml" Id="R00a0aad15b424494" /><Relationship Type="http://schemas.openxmlformats.org/officeDocument/2006/relationships/slide" Target="/ppt/slides/slide2.xml" Id="R8bb00255fd1b4cf7" /><Relationship Type="http://schemas.openxmlformats.org/officeDocument/2006/relationships/slide" Target="/ppt/slides/slide3.xml" Id="R2a7f820d75234a60" /><Relationship Type="http://schemas.openxmlformats.org/officeDocument/2006/relationships/slide" Target="/ppt/slides/slide4.xml" Id="R739ad1046f5b49fc" /><Relationship Type="http://schemas.openxmlformats.org/officeDocument/2006/relationships/slide" Target="/ppt/slides/slide5.xml" Id="R43d763a460764cdd" /><Relationship Type="http://schemas.openxmlformats.org/officeDocument/2006/relationships/slide" Target="/ppt/slides/slide6.xml" Id="R781f1456e137441b" /><Relationship Type="http://schemas.openxmlformats.org/officeDocument/2006/relationships/slide" Target="/ppt/slides/slide7.xml" Id="Raf2ef664c97b4a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48ea302ee94e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e998608bf4520" /><Relationship Type="http://schemas.openxmlformats.org/officeDocument/2006/relationships/theme" Target="/ppt/slideMasters/theme/theme1.xml" Id="R4c38ab264a2b47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2e998608bf45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8216ca34a47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f63f4050947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bbdb612e940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5a7b9cc3b4d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8de34d7d04d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39cb460a241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808f1cae44b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FIGO HOLDING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241 265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2 355 883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7 094 010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11 083 892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992 617 543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