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304398ab334c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0273dd675b4885"/>
  </p:sldMasterIdLst>
  <p:sldIdLst>
    <p:sldId xmlns:r="http://schemas.openxmlformats.org/officeDocument/2006/relationships" id="256" r:id="R105a91e082ea42a3"/>
    <p:sldId xmlns:r="http://schemas.openxmlformats.org/officeDocument/2006/relationships" id="257" r:id="R7c7c7ff0df0b410e"/>
    <p:sldId xmlns:r="http://schemas.openxmlformats.org/officeDocument/2006/relationships" id="258" r:id="Reae6176ff417446a"/>
    <p:sldId xmlns:r="http://schemas.openxmlformats.org/officeDocument/2006/relationships" id="259" r:id="R04dbf220369b42bf"/>
    <p:sldId xmlns:r="http://schemas.openxmlformats.org/officeDocument/2006/relationships" id="260" r:id="Ra65fea34a3234ba0"/>
    <p:sldId xmlns:r="http://schemas.openxmlformats.org/officeDocument/2006/relationships" id="261" r:id="R691fbbfcfe6d4a2d"/>
    <p:sldId xmlns:r="http://schemas.openxmlformats.org/officeDocument/2006/relationships" id="262" r:id="R3a736b3ccddb4b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0273dd675b4885" /><Relationship Type="http://schemas.openxmlformats.org/officeDocument/2006/relationships/slide" Target="/ppt/slides/slide1.xml" Id="R105a91e082ea42a3" /><Relationship Type="http://schemas.openxmlformats.org/officeDocument/2006/relationships/slide" Target="/ppt/slides/slide2.xml" Id="R7c7c7ff0df0b410e" /><Relationship Type="http://schemas.openxmlformats.org/officeDocument/2006/relationships/slide" Target="/ppt/slides/slide3.xml" Id="Reae6176ff417446a" /><Relationship Type="http://schemas.openxmlformats.org/officeDocument/2006/relationships/slide" Target="/ppt/slides/slide4.xml" Id="R04dbf220369b42bf" /><Relationship Type="http://schemas.openxmlformats.org/officeDocument/2006/relationships/slide" Target="/ppt/slides/slide5.xml" Id="Ra65fea34a3234ba0" /><Relationship Type="http://schemas.openxmlformats.org/officeDocument/2006/relationships/slide" Target="/ppt/slides/slide6.xml" Id="R691fbbfcfe6d4a2d" /><Relationship Type="http://schemas.openxmlformats.org/officeDocument/2006/relationships/slide" Target="/ppt/slides/slide7.xml" Id="R3a736b3ccddb4b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a6365d3e7047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2584aafaf4d02" /><Relationship Type="http://schemas.openxmlformats.org/officeDocument/2006/relationships/theme" Target="/ppt/slideMasters/theme/theme1.xml" Id="Rbe7b1c383adf45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b2584aafaf4d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945f1bcb047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d14dd342041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9a15ecc1b48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cda52cae640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372ac26fa49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169df42d54d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513e7bfdd44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FIGO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FIGO HOLDING AS ble etablert [år] og holder til i Alvdal.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2 355 883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7 094 010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11 083 892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