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ae0df8a4bb4d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828369631848d8"/>
  </p:sldMasterIdLst>
  <p:sldIdLst>
    <p:sldId xmlns:r="http://schemas.openxmlformats.org/officeDocument/2006/relationships" id="256" r:id="R3b53b4a03c4541fb"/>
    <p:sldId xmlns:r="http://schemas.openxmlformats.org/officeDocument/2006/relationships" id="257" r:id="R0c0ebd11a26d4687"/>
    <p:sldId xmlns:r="http://schemas.openxmlformats.org/officeDocument/2006/relationships" id="258" r:id="Rb1072c55506d4b95"/>
    <p:sldId xmlns:r="http://schemas.openxmlformats.org/officeDocument/2006/relationships" id="259" r:id="R8e76b053a5af4538"/>
    <p:sldId xmlns:r="http://schemas.openxmlformats.org/officeDocument/2006/relationships" id="260" r:id="R59f1277a67c44386"/>
    <p:sldId xmlns:r="http://schemas.openxmlformats.org/officeDocument/2006/relationships" id="261" r:id="R12eba15e27184324"/>
    <p:sldId xmlns:r="http://schemas.openxmlformats.org/officeDocument/2006/relationships" id="262" r:id="R0e9f8bbc9c5c4e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828369631848d8" /><Relationship Type="http://schemas.openxmlformats.org/officeDocument/2006/relationships/slide" Target="/ppt/slides/slide1.xml" Id="R3b53b4a03c4541fb" /><Relationship Type="http://schemas.openxmlformats.org/officeDocument/2006/relationships/slide" Target="/ppt/slides/slide2.xml" Id="R0c0ebd11a26d4687" /><Relationship Type="http://schemas.openxmlformats.org/officeDocument/2006/relationships/slide" Target="/ppt/slides/slide3.xml" Id="Rb1072c55506d4b95" /><Relationship Type="http://schemas.openxmlformats.org/officeDocument/2006/relationships/slide" Target="/ppt/slides/slide4.xml" Id="R8e76b053a5af4538" /><Relationship Type="http://schemas.openxmlformats.org/officeDocument/2006/relationships/slide" Target="/ppt/slides/slide5.xml" Id="R59f1277a67c44386" /><Relationship Type="http://schemas.openxmlformats.org/officeDocument/2006/relationships/slide" Target="/ppt/slides/slide6.xml" Id="R12eba15e27184324" /><Relationship Type="http://schemas.openxmlformats.org/officeDocument/2006/relationships/slide" Target="/ppt/slides/slide7.xml" Id="R0e9f8bbc9c5c4e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45b897dea349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b6d4d2a36489f" /><Relationship Type="http://schemas.openxmlformats.org/officeDocument/2006/relationships/theme" Target="/ppt/slideMasters/theme/theme1.xml" Id="R95bf25e1681f45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7b6d4d2a3648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c1bff8eac44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8f4f094ed41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a65b5435a49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18535b90a4a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ba2c7a82841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261a3643340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a562bfacc41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TGU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TGU HOLDING AS ble etablert [år] og holder til i Garnes.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−267 331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236 783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26 511 633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26 528 865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UNNELAND TOR GRINDE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Garnestona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5264 Garnes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992 455 152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