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72b60f326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b57f0fcfe84fab"/>
  </p:sldMasterIdLst>
  <p:sldIdLst>
    <p:sldId xmlns:r="http://schemas.openxmlformats.org/officeDocument/2006/relationships" id="256" r:id="R0d5b846df7ff434c"/>
    <p:sldId xmlns:r="http://schemas.openxmlformats.org/officeDocument/2006/relationships" id="257" r:id="R632cf6b4068248d3"/>
    <p:sldId xmlns:r="http://schemas.openxmlformats.org/officeDocument/2006/relationships" id="258" r:id="R41fa87b8f2d441c2"/>
    <p:sldId xmlns:r="http://schemas.openxmlformats.org/officeDocument/2006/relationships" id="259" r:id="Rab414e083a3447df"/>
    <p:sldId xmlns:r="http://schemas.openxmlformats.org/officeDocument/2006/relationships" id="260" r:id="R6998d8e43dd542a7"/>
    <p:sldId xmlns:r="http://schemas.openxmlformats.org/officeDocument/2006/relationships" id="261" r:id="R6991d6314aef46fa"/>
    <p:sldId xmlns:r="http://schemas.openxmlformats.org/officeDocument/2006/relationships" id="262" r:id="R3f92cea1b039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57f0fcfe84fab" /><Relationship Type="http://schemas.openxmlformats.org/officeDocument/2006/relationships/slide" Target="/ppt/slides/slide1.xml" Id="R0d5b846df7ff434c" /><Relationship Type="http://schemas.openxmlformats.org/officeDocument/2006/relationships/slide" Target="/ppt/slides/slide2.xml" Id="R632cf6b4068248d3" /><Relationship Type="http://schemas.openxmlformats.org/officeDocument/2006/relationships/slide" Target="/ppt/slides/slide3.xml" Id="R41fa87b8f2d441c2" /><Relationship Type="http://schemas.openxmlformats.org/officeDocument/2006/relationships/slide" Target="/ppt/slides/slide4.xml" Id="Rab414e083a3447df" /><Relationship Type="http://schemas.openxmlformats.org/officeDocument/2006/relationships/slide" Target="/ppt/slides/slide5.xml" Id="R6998d8e43dd542a7" /><Relationship Type="http://schemas.openxmlformats.org/officeDocument/2006/relationships/slide" Target="/ppt/slides/slide6.xml" Id="R6991d6314aef46fa" /><Relationship Type="http://schemas.openxmlformats.org/officeDocument/2006/relationships/slide" Target="/ppt/slides/slide7.xml" Id="R3f92cea1b039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722b8a98e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d18130961477c" /><Relationship Type="http://schemas.openxmlformats.org/officeDocument/2006/relationships/theme" Target="/ppt/slideMasters/theme/theme1.xml" Id="R20dfb8f0ee8a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d1813096147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871adf1ed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29bde156d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7b2c333a8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209ddd24f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7ef46acb742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25123475d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a91c26009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