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756736866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d24da777d44f3"/>
  </p:sldMasterIdLst>
  <p:sldIdLst>
    <p:sldId xmlns:r="http://schemas.openxmlformats.org/officeDocument/2006/relationships" id="256" r:id="R8455986d3cad48aa"/>
    <p:sldId xmlns:r="http://schemas.openxmlformats.org/officeDocument/2006/relationships" id="257" r:id="Ra9b2aa8ea4b74684"/>
    <p:sldId xmlns:r="http://schemas.openxmlformats.org/officeDocument/2006/relationships" id="258" r:id="Rce62ef7a3a9b4c44"/>
    <p:sldId xmlns:r="http://schemas.openxmlformats.org/officeDocument/2006/relationships" id="259" r:id="R1fef397416074fba"/>
    <p:sldId xmlns:r="http://schemas.openxmlformats.org/officeDocument/2006/relationships" id="260" r:id="R66a82a71434c4a58"/>
    <p:sldId xmlns:r="http://schemas.openxmlformats.org/officeDocument/2006/relationships" id="261" r:id="R714cb234f35d45ec"/>
    <p:sldId xmlns:r="http://schemas.openxmlformats.org/officeDocument/2006/relationships" id="262" r:id="R815ec22358a4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d24da777d44f3" /><Relationship Type="http://schemas.openxmlformats.org/officeDocument/2006/relationships/slide" Target="/ppt/slides/slide1.xml" Id="R8455986d3cad48aa" /><Relationship Type="http://schemas.openxmlformats.org/officeDocument/2006/relationships/slide" Target="/ppt/slides/slide2.xml" Id="Ra9b2aa8ea4b74684" /><Relationship Type="http://schemas.openxmlformats.org/officeDocument/2006/relationships/slide" Target="/ppt/slides/slide3.xml" Id="Rce62ef7a3a9b4c44" /><Relationship Type="http://schemas.openxmlformats.org/officeDocument/2006/relationships/slide" Target="/ppt/slides/slide4.xml" Id="R1fef397416074fba" /><Relationship Type="http://schemas.openxmlformats.org/officeDocument/2006/relationships/slide" Target="/ppt/slides/slide5.xml" Id="R66a82a71434c4a58" /><Relationship Type="http://schemas.openxmlformats.org/officeDocument/2006/relationships/slide" Target="/ppt/slides/slide6.xml" Id="R714cb234f35d45ec" /><Relationship Type="http://schemas.openxmlformats.org/officeDocument/2006/relationships/slide" Target="/ppt/slides/slide7.xml" Id="R815ec22358a4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7d87f5b94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74b5440c4e7c" /><Relationship Type="http://schemas.openxmlformats.org/officeDocument/2006/relationships/theme" Target="/ppt/slideMasters/theme/theme1.xml" Id="R17a8932c09f5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f74b5440c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6c353fb2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d516f943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783383f3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f5c03090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9f61c671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9a5c1b49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8efe7f93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